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9" r:id="rId4"/>
    <p:sldId id="279" r:id="rId5"/>
    <p:sldId id="261" r:id="rId6"/>
    <p:sldId id="274" r:id="rId7"/>
    <p:sldId id="268" r:id="rId8"/>
    <p:sldId id="275" r:id="rId9"/>
    <p:sldId id="269" r:id="rId10"/>
    <p:sldId id="276" r:id="rId11"/>
    <p:sldId id="277" r:id="rId12"/>
    <p:sldId id="260" r:id="rId13"/>
    <p:sldId id="270" r:id="rId14"/>
    <p:sldId id="271" r:id="rId15"/>
    <p:sldId id="280" r:id="rId16"/>
    <p:sldId id="281" r:id="rId17"/>
    <p:sldId id="272" r:id="rId18"/>
    <p:sldId id="265" r:id="rId19"/>
    <p:sldId id="262" r:id="rId20"/>
  </p:sldIdLst>
  <p:sldSz cx="9144000" cy="6858000" type="screen4x3"/>
  <p:notesSz cx="6858000" cy="9144000"/>
  <p:custDataLst>
    <p:tags r:id="rId22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BD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A8090-516C-4452-B89C-03D1B1F7A4AD}" type="doc">
      <dgm:prSet loTypeId="urn:microsoft.com/office/officeart/2005/8/layout/hList6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2A1D278D-C70E-4BCF-95BA-37BBE9EC9D08}">
      <dgm:prSet phldrT="[Текст]" custT="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</dgm:spPr>
      <dgm:t>
        <a:bodyPr/>
        <a:lstStyle/>
        <a:p>
          <a:r>
            <a:rPr lang="ru-RU" sz="2400" b="1" u="sng" dirty="0" err="1" smtClean="0">
              <a:solidFill>
                <a:schemeClr val="bg2"/>
              </a:solidFill>
            </a:rPr>
            <a:t>Чернечі</a:t>
          </a:r>
          <a:r>
            <a:rPr lang="ru-RU" sz="2400" b="1" u="sng" dirty="0" smtClean="0">
              <a:solidFill>
                <a:schemeClr val="bg2"/>
              </a:solidFill>
            </a:rPr>
            <a:t> </a:t>
          </a:r>
          <a:r>
            <a:rPr lang="ru-RU" sz="2400" b="1" u="sng" dirty="0" err="1" smtClean="0">
              <a:solidFill>
                <a:schemeClr val="bg2"/>
              </a:solidFill>
            </a:rPr>
            <a:t>ордени</a:t>
          </a:r>
          <a:endParaRPr lang="ru-RU" sz="2400" b="1" u="sng" dirty="0" smtClean="0">
            <a:solidFill>
              <a:schemeClr val="bg2"/>
            </a:solidFill>
          </a:endParaRPr>
        </a:p>
        <a:p>
          <a:r>
            <a:rPr lang="ru-RU" sz="2400" b="1" dirty="0" smtClean="0">
              <a:solidFill>
                <a:schemeClr val="bg2"/>
              </a:solidFill>
            </a:rPr>
            <a:t> </a:t>
          </a:r>
          <a:r>
            <a:rPr lang="ru-RU" sz="2200" dirty="0" smtClean="0">
              <a:solidFill>
                <a:schemeClr val="bg2"/>
              </a:solidFill>
            </a:rPr>
            <a:t>(</a:t>
          </a:r>
          <a:r>
            <a:rPr lang="ru-RU" sz="2200" dirty="0" err="1" smtClean="0">
              <a:solidFill>
                <a:schemeClr val="bg2"/>
              </a:solidFill>
            </a:rPr>
            <a:t>засновані</a:t>
          </a:r>
          <a:r>
            <a:rPr lang="ru-RU" sz="2200" dirty="0" smtClean="0">
              <a:solidFill>
                <a:schemeClr val="bg2"/>
              </a:solidFill>
            </a:rPr>
            <a:t> </a:t>
          </a:r>
          <a:r>
            <a:rPr lang="ru-RU" sz="2200" dirty="0" err="1" smtClean="0">
              <a:solidFill>
                <a:schemeClr val="bg2"/>
              </a:solidFill>
            </a:rPr>
            <a:t>ченцями</a:t>
          </a:r>
          <a:r>
            <a:rPr lang="ru-RU" sz="2200" dirty="0" smtClean="0">
              <a:solidFill>
                <a:schemeClr val="bg2"/>
              </a:solidFill>
            </a:rPr>
            <a:t> </a:t>
          </a:r>
          <a:r>
            <a:rPr lang="ru-RU" sz="2200" dirty="0" err="1" smtClean="0">
              <a:solidFill>
                <a:schemeClr val="bg2"/>
              </a:solidFill>
            </a:rPr>
            <a:t>або</a:t>
          </a:r>
          <a:r>
            <a:rPr lang="ru-RU" sz="2200" dirty="0" smtClean="0">
              <a:solidFill>
                <a:schemeClr val="bg2"/>
              </a:solidFill>
            </a:rPr>
            <a:t> </a:t>
          </a:r>
          <a:r>
            <a:rPr lang="ru-RU" sz="2200" dirty="0" err="1" smtClean="0">
              <a:solidFill>
                <a:schemeClr val="bg2"/>
              </a:solidFill>
            </a:rPr>
            <a:t>черницями</a:t>
          </a:r>
          <a:r>
            <a:rPr lang="ru-RU" sz="2200" dirty="0" smtClean="0">
              <a:solidFill>
                <a:schemeClr val="bg2"/>
              </a:solidFill>
            </a:rPr>
            <a:t>, </a:t>
          </a:r>
          <a:r>
            <a:rPr lang="ru-RU" sz="2200" dirty="0" err="1" smtClean="0">
              <a:solidFill>
                <a:schemeClr val="bg2"/>
              </a:solidFill>
            </a:rPr>
            <a:t>що</a:t>
          </a:r>
          <a:r>
            <a:rPr lang="ru-RU" sz="2200" dirty="0" smtClean="0">
              <a:solidFill>
                <a:schemeClr val="bg2"/>
              </a:solidFill>
            </a:rPr>
            <a:t> </a:t>
          </a:r>
          <a:r>
            <a:rPr lang="ru-RU" sz="2200" dirty="0" err="1" smtClean="0">
              <a:solidFill>
                <a:schemeClr val="bg2"/>
              </a:solidFill>
            </a:rPr>
            <a:t>живуть</a:t>
          </a:r>
          <a:r>
            <a:rPr lang="ru-RU" sz="2200" dirty="0" smtClean="0">
              <a:solidFill>
                <a:schemeClr val="bg2"/>
              </a:solidFill>
            </a:rPr>
            <a:t> </a:t>
          </a:r>
          <a:r>
            <a:rPr lang="ru-RU" sz="2200" dirty="0" err="1" smtClean="0">
              <a:solidFill>
                <a:schemeClr val="bg2"/>
              </a:solidFill>
            </a:rPr>
            <a:t>і</a:t>
          </a:r>
          <a:r>
            <a:rPr lang="ru-RU" sz="2200" dirty="0" smtClean="0">
              <a:solidFill>
                <a:schemeClr val="bg2"/>
              </a:solidFill>
            </a:rPr>
            <a:t> </a:t>
          </a:r>
          <a:r>
            <a:rPr lang="ru-RU" sz="2200" dirty="0" err="1" smtClean="0">
              <a:solidFill>
                <a:schemeClr val="bg2"/>
              </a:solidFill>
            </a:rPr>
            <a:t>працюють</a:t>
          </a:r>
          <a:r>
            <a:rPr lang="ru-RU" sz="2200" dirty="0" smtClean="0">
              <a:solidFill>
                <a:schemeClr val="bg2"/>
              </a:solidFill>
            </a:rPr>
            <a:t> у </a:t>
          </a:r>
          <a:r>
            <a:rPr lang="ru-RU" sz="2200" dirty="0" err="1" smtClean="0">
              <a:solidFill>
                <a:schemeClr val="bg2"/>
              </a:solidFill>
            </a:rPr>
            <a:t>монастирях</a:t>
          </a:r>
          <a:r>
            <a:rPr lang="ru-RU" sz="2200" dirty="0" smtClean="0">
              <a:solidFill>
                <a:schemeClr val="bg2"/>
              </a:solidFill>
            </a:rPr>
            <a:t>)</a:t>
          </a:r>
          <a:endParaRPr lang="ru-RU" sz="2200" dirty="0">
            <a:solidFill>
              <a:schemeClr val="bg2"/>
            </a:solidFill>
          </a:endParaRPr>
        </a:p>
      </dgm:t>
    </dgm:pt>
    <dgm:pt modelId="{5181743C-0714-458E-81DD-F17823AF81D2}" type="parTrans" cxnId="{5593B814-A748-4A94-A3BC-2959F6B6F4A6}">
      <dgm:prSet/>
      <dgm:spPr/>
      <dgm:t>
        <a:bodyPr/>
        <a:lstStyle/>
        <a:p>
          <a:endParaRPr lang="ru-RU"/>
        </a:p>
      </dgm:t>
    </dgm:pt>
    <dgm:pt modelId="{AF9879DC-D2B2-4C55-8E50-1BE36EECAFED}" type="sibTrans" cxnId="{5593B814-A748-4A94-A3BC-2959F6B6F4A6}">
      <dgm:prSet/>
      <dgm:spPr/>
      <dgm:t>
        <a:bodyPr/>
        <a:lstStyle/>
        <a:p>
          <a:endParaRPr lang="ru-RU"/>
        </a:p>
      </dgm:t>
    </dgm:pt>
    <dgm:pt modelId="{B4FE25BC-BB82-4D76-B1E2-3B87A51E956E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ru-RU" b="1" u="sng" dirty="0" err="1" smtClean="0">
              <a:solidFill>
                <a:schemeClr val="bg2"/>
              </a:solidFill>
            </a:rPr>
            <a:t>Канонічні</a:t>
          </a:r>
          <a:r>
            <a:rPr lang="ru-RU" b="1" u="sng" dirty="0" smtClean="0">
              <a:solidFill>
                <a:schemeClr val="bg2"/>
              </a:solidFill>
            </a:rPr>
            <a:t> </a:t>
          </a:r>
          <a:r>
            <a:rPr lang="ru-RU" b="1" u="sng" dirty="0" err="1" smtClean="0">
              <a:solidFill>
                <a:schemeClr val="bg2"/>
              </a:solidFill>
            </a:rPr>
            <a:t>ордени</a:t>
          </a:r>
          <a:r>
            <a:rPr lang="ru-RU" b="1" u="sng" dirty="0" smtClean="0">
              <a:solidFill>
                <a:schemeClr val="bg2"/>
              </a:solidFill>
            </a:rPr>
            <a:t> </a:t>
          </a:r>
        </a:p>
        <a:p>
          <a:r>
            <a:rPr lang="ru-RU" dirty="0" smtClean="0">
              <a:solidFill>
                <a:schemeClr val="bg2"/>
              </a:solidFill>
            </a:rPr>
            <a:t>(</a:t>
          </a:r>
          <a:r>
            <a:rPr lang="ru-RU" dirty="0" err="1" smtClean="0">
              <a:solidFill>
                <a:schemeClr val="bg2"/>
              </a:solidFill>
            </a:rPr>
            <a:t>засновані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каноніками</a:t>
          </a:r>
          <a:r>
            <a:rPr lang="ru-RU" dirty="0" smtClean="0">
              <a:solidFill>
                <a:schemeClr val="bg2"/>
              </a:solidFill>
            </a:rPr>
            <a:t>, </a:t>
          </a:r>
          <a:r>
            <a:rPr lang="ru-RU" dirty="0" err="1" smtClean="0">
              <a:solidFill>
                <a:schemeClr val="bg2"/>
              </a:solidFill>
            </a:rPr>
            <a:t>що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відповідають</a:t>
          </a:r>
          <a:r>
            <a:rPr lang="ru-RU" dirty="0" smtClean="0">
              <a:solidFill>
                <a:schemeClr val="bg2"/>
              </a:solidFill>
            </a:rPr>
            <a:t> за </a:t>
          </a:r>
          <a:r>
            <a:rPr lang="ru-RU" dirty="0" err="1" smtClean="0">
              <a:solidFill>
                <a:schemeClr val="bg2"/>
              </a:solidFill>
            </a:rPr>
            <a:t>єпархії</a:t>
          </a:r>
          <a:r>
            <a:rPr lang="ru-RU" dirty="0" smtClean="0">
              <a:solidFill>
                <a:schemeClr val="bg2"/>
              </a:solidFill>
            </a:rPr>
            <a:t>)</a:t>
          </a:r>
          <a:endParaRPr lang="ru-RU" dirty="0">
            <a:solidFill>
              <a:schemeClr val="bg2"/>
            </a:solidFill>
          </a:endParaRPr>
        </a:p>
      </dgm:t>
    </dgm:pt>
    <dgm:pt modelId="{4149C273-994A-4AEE-B6CF-B1CD8ABE8C58}" type="parTrans" cxnId="{319975DD-F4F1-4634-A815-FB75E60CBF39}">
      <dgm:prSet/>
      <dgm:spPr/>
      <dgm:t>
        <a:bodyPr/>
        <a:lstStyle/>
        <a:p>
          <a:endParaRPr lang="ru-RU"/>
        </a:p>
      </dgm:t>
    </dgm:pt>
    <dgm:pt modelId="{677418A1-F3CD-4658-9E3C-9538A53F3AC4}" type="sibTrans" cxnId="{319975DD-F4F1-4634-A815-FB75E60CBF39}">
      <dgm:prSet/>
      <dgm:spPr/>
      <dgm:t>
        <a:bodyPr/>
        <a:lstStyle/>
        <a:p>
          <a:endParaRPr lang="ru-RU"/>
        </a:p>
      </dgm:t>
    </dgm:pt>
    <dgm:pt modelId="{BBB25C17-798C-49CE-B7C2-362E9EC3D712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ru-RU" sz="2400" b="1" u="sng" dirty="0" err="1" smtClean="0">
              <a:solidFill>
                <a:schemeClr val="bg2"/>
              </a:solidFill>
            </a:rPr>
            <a:t>Клерикальні</a:t>
          </a:r>
          <a:r>
            <a:rPr lang="ru-RU" sz="2400" b="1" u="sng" dirty="0" smtClean="0">
              <a:solidFill>
                <a:schemeClr val="bg2"/>
              </a:solidFill>
            </a:rPr>
            <a:t> </a:t>
          </a:r>
          <a:r>
            <a:rPr lang="ru-RU" sz="2400" b="1" u="sng" dirty="0" err="1" smtClean="0">
              <a:solidFill>
                <a:schemeClr val="bg2"/>
              </a:solidFill>
            </a:rPr>
            <a:t>ордени</a:t>
          </a:r>
          <a:r>
            <a:rPr lang="ru-RU" sz="2400" b="1" u="sng" dirty="0" smtClean="0">
              <a:solidFill>
                <a:schemeClr val="bg2"/>
              </a:solidFill>
            </a:rPr>
            <a:t> </a:t>
          </a:r>
        </a:p>
        <a:p>
          <a:r>
            <a:rPr lang="ru-RU" sz="2100" dirty="0" smtClean="0">
              <a:solidFill>
                <a:schemeClr val="bg2"/>
              </a:solidFill>
            </a:rPr>
            <a:t>(</a:t>
          </a:r>
          <a:r>
            <a:rPr lang="ru-RU" sz="2100" dirty="0" err="1" smtClean="0">
              <a:solidFill>
                <a:schemeClr val="bg2"/>
              </a:solidFill>
            </a:rPr>
            <a:t>засновані</a:t>
          </a:r>
          <a:r>
            <a:rPr lang="ru-RU" sz="2100" dirty="0" smtClean="0">
              <a:solidFill>
                <a:schemeClr val="bg2"/>
              </a:solidFill>
            </a:rPr>
            <a:t> священниками, </a:t>
          </a:r>
          <a:r>
            <a:rPr lang="ru-RU" sz="2100" dirty="0" err="1" smtClean="0">
              <a:solidFill>
                <a:schemeClr val="bg2"/>
              </a:solidFill>
            </a:rPr>
            <a:t>які</a:t>
          </a:r>
          <a:r>
            <a:rPr lang="ru-RU" sz="2100" dirty="0" smtClean="0">
              <a:solidFill>
                <a:schemeClr val="bg2"/>
              </a:solidFill>
            </a:rPr>
            <a:t> </a:t>
          </a:r>
          <a:r>
            <a:rPr lang="ru-RU" sz="2100" dirty="0" err="1" smtClean="0">
              <a:solidFill>
                <a:schemeClr val="bg2"/>
              </a:solidFill>
            </a:rPr>
            <a:t>ведуть</a:t>
          </a:r>
          <a:r>
            <a:rPr lang="ru-RU" sz="2100" dirty="0" smtClean="0">
              <a:solidFill>
                <a:schemeClr val="bg2"/>
              </a:solidFill>
            </a:rPr>
            <a:t> </a:t>
          </a:r>
          <a:r>
            <a:rPr lang="ru-RU" sz="2100" dirty="0" err="1" smtClean="0">
              <a:solidFill>
                <a:schemeClr val="bg2"/>
              </a:solidFill>
            </a:rPr>
            <a:t>доволі</a:t>
          </a:r>
          <a:r>
            <a:rPr lang="ru-RU" sz="2100" dirty="0" smtClean="0">
              <a:solidFill>
                <a:schemeClr val="bg2"/>
              </a:solidFill>
            </a:rPr>
            <a:t> </a:t>
          </a:r>
          <a:r>
            <a:rPr lang="ru-RU" sz="2100" dirty="0" err="1" smtClean="0">
              <a:solidFill>
                <a:schemeClr val="bg2"/>
              </a:solidFill>
            </a:rPr>
            <a:t>активне</a:t>
          </a:r>
          <a:r>
            <a:rPr lang="ru-RU" sz="2100" dirty="0" smtClean="0">
              <a:solidFill>
                <a:schemeClr val="bg2"/>
              </a:solidFill>
            </a:rPr>
            <a:t> </a:t>
          </a:r>
          <a:r>
            <a:rPr lang="ru-RU" sz="2100" dirty="0" err="1" smtClean="0">
              <a:solidFill>
                <a:schemeClr val="bg2"/>
              </a:solidFill>
            </a:rPr>
            <a:t>світське</a:t>
          </a:r>
          <a:r>
            <a:rPr lang="ru-RU" sz="2100" dirty="0" smtClean="0">
              <a:solidFill>
                <a:schemeClr val="bg2"/>
              </a:solidFill>
            </a:rPr>
            <a:t> </a:t>
          </a:r>
          <a:r>
            <a:rPr lang="ru-RU" sz="2100" dirty="0" err="1" smtClean="0">
              <a:solidFill>
                <a:schemeClr val="bg2"/>
              </a:solidFill>
            </a:rPr>
            <a:t>життя</a:t>
          </a:r>
          <a:r>
            <a:rPr lang="ru-RU" sz="2100" dirty="0" smtClean="0">
              <a:solidFill>
                <a:schemeClr val="bg2"/>
              </a:solidFill>
            </a:rPr>
            <a:t>)</a:t>
          </a:r>
          <a:endParaRPr lang="ru-RU" sz="2100" dirty="0">
            <a:solidFill>
              <a:schemeClr val="bg2"/>
            </a:solidFill>
          </a:endParaRPr>
        </a:p>
      </dgm:t>
    </dgm:pt>
    <dgm:pt modelId="{72CC2E76-3575-4AFA-9CC5-46851703F535}" type="parTrans" cxnId="{870F8ECB-F757-4059-8735-272D268737C8}">
      <dgm:prSet/>
      <dgm:spPr/>
      <dgm:t>
        <a:bodyPr/>
        <a:lstStyle/>
        <a:p>
          <a:endParaRPr lang="ru-RU"/>
        </a:p>
      </dgm:t>
    </dgm:pt>
    <dgm:pt modelId="{8C2099E7-560A-4849-B5A7-E0186BBC730E}" type="sibTrans" cxnId="{870F8ECB-F757-4059-8735-272D268737C8}">
      <dgm:prSet/>
      <dgm:spPr/>
      <dgm:t>
        <a:bodyPr/>
        <a:lstStyle/>
        <a:p>
          <a:endParaRPr lang="ru-RU"/>
        </a:p>
      </dgm:t>
    </dgm:pt>
    <dgm:pt modelId="{D4DB41DA-C2F8-40E7-9239-6E4C1901B9C8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ru-RU" b="1" u="sng" dirty="0" err="1" smtClean="0">
              <a:solidFill>
                <a:schemeClr val="bg2"/>
              </a:solidFill>
            </a:rPr>
            <a:t>Жебрацькі</a:t>
          </a:r>
          <a:r>
            <a:rPr lang="ru-RU" b="1" u="sng" dirty="0" smtClean="0">
              <a:solidFill>
                <a:schemeClr val="bg2"/>
              </a:solidFill>
            </a:rPr>
            <a:t> </a:t>
          </a:r>
          <a:r>
            <a:rPr lang="ru-RU" b="1" u="sng" dirty="0" err="1" smtClean="0">
              <a:solidFill>
                <a:schemeClr val="bg2"/>
              </a:solidFill>
            </a:rPr>
            <a:t>ордени</a:t>
          </a:r>
          <a:r>
            <a:rPr lang="ru-RU" b="1" u="sng" dirty="0" smtClean="0">
              <a:solidFill>
                <a:schemeClr val="bg2"/>
              </a:solidFill>
            </a:rPr>
            <a:t> </a:t>
          </a:r>
        </a:p>
        <a:p>
          <a:r>
            <a:rPr lang="ru-RU" dirty="0" smtClean="0">
              <a:solidFill>
                <a:schemeClr val="bg2"/>
              </a:solidFill>
            </a:rPr>
            <a:t>(</a:t>
          </a:r>
          <a:r>
            <a:rPr lang="ru-RU" dirty="0" err="1" smtClean="0">
              <a:solidFill>
                <a:schemeClr val="bg2"/>
              </a:solidFill>
            </a:rPr>
            <a:t>засновані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ченцями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або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черницями</a:t>
          </a:r>
          <a:r>
            <a:rPr lang="ru-RU" dirty="0" smtClean="0">
              <a:solidFill>
                <a:schemeClr val="bg2"/>
              </a:solidFill>
            </a:rPr>
            <a:t>, </a:t>
          </a:r>
          <a:r>
            <a:rPr lang="ru-RU" dirty="0" err="1" smtClean="0">
              <a:solidFill>
                <a:schemeClr val="bg2"/>
              </a:solidFill>
            </a:rPr>
            <a:t>що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живуть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з</a:t>
          </a:r>
          <a:r>
            <a:rPr lang="ru-RU" dirty="0" smtClean="0">
              <a:solidFill>
                <a:schemeClr val="bg2"/>
              </a:solidFill>
            </a:rPr>
            <a:t> </a:t>
          </a:r>
          <a:r>
            <a:rPr lang="ru-RU" dirty="0" err="1" smtClean="0">
              <a:solidFill>
                <a:schemeClr val="bg2"/>
              </a:solidFill>
            </a:rPr>
            <a:t>милостині</a:t>
          </a:r>
          <a:r>
            <a:rPr lang="ru-RU" dirty="0" smtClean="0">
              <a:solidFill>
                <a:schemeClr val="bg2"/>
              </a:solidFill>
            </a:rPr>
            <a:t>)</a:t>
          </a:r>
          <a:endParaRPr lang="ru-RU" dirty="0">
            <a:solidFill>
              <a:schemeClr val="bg2"/>
            </a:solidFill>
          </a:endParaRPr>
        </a:p>
      </dgm:t>
    </dgm:pt>
    <dgm:pt modelId="{C62735BA-2DBB-4B55-9238-B852D50DB660}" type="parTrans" cxnId="{418E2EE3-5D49-4D70-BE51-A175D647830F}">
      <dgm:prSet/>
      <dgm:spPr/>
      <dgm:t>
        <a:bodyPr/>
        <a:lstStyle/>
        <a:p>
          <a:endParaRPr lang="ru-RU"/>
        </a:p>
      </dgm:t>
    </dgm:pt>
    <dgm:pt modelId="{F4C07C76-840D-4CE3-9433-49DA2D9EA13E}" type="sibTrans" cxnId="{418E2EE3-5D49-4D70-BE51-A175D647830F}">
      <dgm:prSet/>
      <dgm:spPr/>
      <dgm:t>
        <a:bodyPr/>
        <a:lstStyle/>
        <a:p>
          <a:endParaRPr lang="ru-RU"/>
        </a:p>
      </dgm:t>
    </dgm:pt>
    <dgm:pt modelId="{4D74236B-E54E-4F0A-AF4C-7250102FA29B}" type="pres">
      <dgm:prSet presAssocID="{BABA8090-516C-4452-B89C-03D1B1F7A4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14413-B5A4-467C-9951-6C93732F6BAD}" type="pres">
      <dgm:prSet presAssocID="{2A1D278D-C70E-4BCF-95BA-37BBE9EC9D08}" presName="node" presStyleLbl="node1" presStyleIdx="0" presStyleCnt="4" custLinFactNeighborX="-1359" custLinFactNeighborY="-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8C861-1EF0-4264-9180-D9CFECD6D4BA}" type="pres">
      <dgm:prSet presAssocID="{AF9879DC-D2B2-4C55-8E50-1BE36EECAFED}" presName="sibTrans" presStyleCnt="0"/>
      <dgm:spPr/>
    </dgm:pt>
    <dgm:pt modelId="{7096FE89-9B7E-4622-A795-10EF4E71A34F}" type="pres">
      <dgm:prSet presAssocID="{D4DB41DA-C2F8-40E7-9239-6E4C1901B9C8}" presName="node" presStyleLbl="node1" presStyleIdx="1" presStyleCnt="4" custLinFactNeighborX="2120" custLinFactNeighborY="-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6B04D-E2B5-417D-8BE6-DB65A7C82DBA}" type="pres">
      <dgm:prSet presAssocID="{F4C07C76-840D-4CE3-9433-49DA2D9EA13E}" presName="sibTrans" presStyleCnt="0"/>
      <dgm:spPr/>
    </dgm:pt>
    <dgm:pt modelId="{3EA99D94-66AA-41A1-9A5D-32390CBDCF45}" type="pres">
      <dgm:prSet presAssocID="{B4FE25BC-BB82-4D76-B1E2-3B87A51E956E}" presName="node" presStyleLbl="node1" presStyleIdx="2" presStyleCnt="4" custLinFactNeighborX="-5968" custLinFactNeighborY="5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B6927-77B5-43B2-B9B1-3BC62AFBFAEC}" type="pres">
      <dgm:prSet presAssocID="{677418A1-F3CD-4658-9E3C-9538A53F3AC4}" presName="sibTrans" presStyleCnt="0"/>
      <dgm:spPr/>
    </dgm:pt>
    <dgm:pt modelId="{CC70FA60-AFDD-45C0-9892-58E227F9013E}" type="pres">
      <dgm:prSet presAssocID="{BBB25C17-798C-49CE-B7C2-362E9EC3D7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A0A09-A8EA-4802-B10D-C9C72EE6DF0B}" type="presOf" srcId="{2A1D278D-C70E-4BCF-95BA-37BBE9EC9D08}" destId="{CF114413-B5A4-467C-9951-6C93732F6BAD}" srcOrd="0" destOrd="0" presId="urn:microsoft.com/office/officeart/2005/8/layout/hList6"/>
    <dgm:cxn modelId="{38006E43-6E96-4D7F-BFDA-FF39772DFF63}" type="presOf" srcId="{BBB25C17-798C-49CE-B7C2-362E9EC3D712}" destId="{CC70FA60-AFDD-45C0-9892-58E227F9013E}" srcOrd="0" destOrd="0" presId="urn:microsoft.com/office/officeart/2005/8/layout/hList6"/>
    <dgm:cxn modelId="{69589AD7-9A9E-4949-B323-E73687059D3F}" type="presOf" srcId="{D4DB41DA-C2F8-40E7-9239-6E4C1901B9C8}" destId="{7096FE89-9B7E-4622-A795-10EF4E71A34F}" srcOrd="0" destOrd="0" presId="urn:microsoft.com/office/officeart/2005/8/layout/hList6"/>
    <dgm:cxn modelId="{5593B814-A748-4A94-A3BC-2959F6B6F4A6}" srcId="{BABA8090-516C-4452-B89C-03D1B1F7A4AD}" destId="{2A1D278D-C70E-4BCF-95BA-37BBE9EC9D08}" srcOrd="0" destOrd="0" parTransId="{5181743C-0714-458E-81DD-F17823AF81D2}" sibTransId="{AF9879DC-D2B2-4C55-8E50-1BE36EECAFED}"/>
    <dgm:cxn modelId="{319975DD-F4F1-4634-A815-FB75E60CBF39}" srcId="{BABA8090-516C-4452-B89C-03D1B1F7A4AD}" destId="{B4FE25BC-BB82-4D76-B1E2-3B87A51E956E}" srcOrd="2" destOrd="0" parTransId="{4149C273-994A-4AEE-B6CF-B1CD8ABE8C58}" sibTransId="{677418A1-F3CD-4658-9E3C-9538A53F3AC4}"/>
    <dgm:cxn modelId="{D8BB8E1A-DDDB-4F70-B159-0B00E2C9FE37}" type="presOf" srcId="{B4FE25BC-BB82-4D76-B1E2-3B87A51E956E}" destId="{3EA99D94-66AA-41A1-9A5D-32390CBDCF45}" srcOrd="0" destOrd="0" presId="urn:microsoft.com/office/officeart/2005/8/layout/hList6"/>
    <dgm:cxn modelId="{5D8EA78E-92B7-46A7-AE41-B71692AA0FE8}" type="presOf" srcId="{BABA8090-516C-4452-B89C-03D1B1F7A4AD}" destId="{4D74236B-E54E-4F0A-AF4C-7250102FA29B}" srcOrd="0" destOrd="0" presId="urn:microsoft.com/office/officeart/2005/8/layout/hList6"/>
    <dgm:cxn modelId="{870F8ECB-F757-4059-8735-272D268737C8}" srcId="{BABA8090-516C-4452-B89C-03D1B1F7A4AD}" destId="{BBB25C17-798C-49CE-B7C2-362E9EC3D712}" srcOrd="3" destOrd="0" parTransId="{72CC2E76-3575-4AFA-9CC5-46851703F535}" sibTransId="{8C2099E7-560A-4849-B5A7-E0186BBC730E}"/>
    <dgm:cxn modelId="{418E2EE3-5D49-4D70-BE51-A175D647830F}" srcId="{BABA8090-516C-4452-B89C-03D1B1F7A4AD}" destId="{D4DB41DA-C2F8-40E7-9239-6E4C1901B9C8}" srcOrd="1" destOrd="0" parTransId="{C62735BA-2DBB-4B55-9238-B852D50DB660}" sibTransId="{F4C07C76-840D-4CE3-9433-49DA2D9EA13E}"/>
    <dgm:cxn modelId="{55B93E56-A974-4D06-8B64-4E0575AEBC20}" type="presParOf" srcId="{4D74236B-E54E-4F0A-AF4C-7250102FA29B}" destId="{CF114413-B5A4-467C-9951-6C93732F6BAD}" srcOrd="0" destOrd="0" presId="urn:microsoft.com/office/officeart/2005/8/layout/hList6"/>
    <dgm:cxn modelId="{80E4B97F-21C4-4EE3-B68E-AE9D7E2E3B84}" type="presParOf" srcId="{4D74236B-E54E-4F0A-AF4C-7250102FA29B}" destId="{C088C861-1EF0-4264-9180-D9CFECD6D4BA}" srcOrd="1" destOrd="0" presId="urn:microsoft.com/office/officeart/2005/8/layout/hList6"/>
    <dgm:cxn modelId="{5570AC01-B0E0-4EA5-9FCF-0B3BAE56DF6C}" type="presParOf" srcId="{4D74236B-E54E-4F0A-AF4C-7250102FA29B}" destId="{7096FE89-9B7E-4622-A795-10EF4E71A34F}" srcOrd="2" destOrd="0" presId="urn:microsoft.com/office/officeart/2005/8/layout/hList6"/>
    <dgm:cxn modelId="{5EE98EF0-50ED-4CEB-98CD-A4F373309D8B}" type="presParOf" srcId="{4D74236B-E54E-4F0A-AF4C-7250102FA29B}" destId="{C4A6B04D-E2B5-417D-8BE6-DB65A7C82DBA}" srcOrd="3" destOrd="0" presId="urn:microsoft.com/office/officeart/2005/8/layout/hList6"/>
    <dgm:cxn modelId="{C9F02A8A-4C4F-49C4-A405-E9ED676E0915}" type="presParOf" srcId="{4D74236B-E54E-4F0A-AF4C-7250102FA29B}" destId="{3EA99D94-66AA-41A1-9A5D-32390CBDCF45}" srcOrd="4" destOrd="0" presId="urn:microsoft.com/office/officeart/2005/8/layout/hList6"/>
    <dgm:cxn modelId="{92C766E5-7C62-4E8D-A72D-8457F4F10ACE}" type="presParOf" srcId="{4D74236B-E54E-4F0A-AF4C-7250102FA29B}" destId="{658B6927-77B5-43B2-B9B1-3BC62AFBFAEC}" srcOrd="5" destOrd="0" presId="urn:microsoft.com/office/officeart/2005/8/layout/hList6"/>
    <dgm:cxn modelId="{928C9F15-CC94-40BC-A1B9-FD42DE6305BB}" type="presParOf" srcId="{4D74236B-E54E-4F0A-AF4C-7250102FA29B}" destId="{CC70FA60-AFDD-45C0-9892-58E227F9013E}" srcOrd="6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AB83F-251A-4993-9C43-5BCFBD7B240F}" type="doc">
      <dgm:prSet loTypeId="urn:microsoft.com/office/officeart/2005/8/layout/default" loCatId="list" qsTypeId="urn:microsoft.com/office/officeart/2005/8/quickstyle/3d7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A8C97EE-AF62-4E25-9D0E-BB3A849E802A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err="1" smtClean="0">
              <a:ln>
                <a:noFill/>
              </a:ln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Бернардинські</a:t>
          </a:r>
          <a:endParaRPr lang="ru-RU" b="1" dirty="0"/>
        </a:p>
      </dgm:t>
    </dgm:pt>
    <dgm:pt modelId="{D7D5C698-D2E7-499F-8C16-C9D31607BCD1}" type="parTrans" cxnId="{763824F8-C096-4A36-9D1E-6EBE65C11A23}">
      <dgm:prSet/>
      <dgm:spPr/>
      <dgm:t>
        <a:bodyPr/>
        <a:lstStyle/>
        <a:p>
          <a:endParaRPr lang="ru-RU"/>
        </a:p>
      </dgm:t>
    </dgm:pt>
    <dgm:pt modelId="{3DA7932C-4317-426A-839A-E26574BC49EC}" type="sibTrans" cxnId="{763824F8-C096-4A36-9D1E-6EBE65C11A23}">
      <dgm:prSet/>
      <dgm:spPr/>
      <dgm:t>
        <a:bodyPr/>
        <a:lstStyle/>
        <a:p>
          <a:endParaRPr lang="ru-RU"/>
        </a:p>
      </dgm:t>
    </dgm:pt>
    <dgm:pt modelId="{32FC2C5A-F24A-4C52-96D5-F50DBE7AE028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err="1" smtClean="0">
              <a:ln>
                <a:noFill/>
              </a:ln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Августинські</a:t>
          </a:r>
          <a:endParaRPr lang="ru-RU" b="1" dirty="0"/>
        </a:p>
      </dgm:t>
    </dgm:pt>
    <dgm:pt modelId="{F6A4E76C-248C-4473-A954-D32136D103AD}" type="parTrans" cxnId="{6543C4C3-8267-4771-A043-B5F7CEB5D9BD}">
      <dgm:prSet/>
      <dgm:spPr/>
      <dgm:t>
        <a:bodyPr/>
        <a:lstStyle/>
        <a:p>
          <a:endParaRPr lang="ru-RU"/>
        </a:p>
      </dgm:t>
    </dgm:pt>
    <dgm:pt modelId="{D42D131A-09FB-486D-8D2C-6413C0F8894B}" type="sibTrans" cxnId="{6543C4C3-8267-4771-A043-B5F7CEB5D9BD}">
      <dgm:prSet/>
      <dgm:spPr/>
      <dgm:t>
        <a:bodyPr/>
        <a:lstStyle/>
        <a:p>
          <a:endParaRPr lang="ru-RU"/>
        </a:p>
      </dgm:t>
    </dgm:pt>
    <dgm:pt modelId="{06E6AD75-C0E6-44E2-8F09-68B4723A9CE6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err="1" smtClean="0">
              <a:ln>
                <a:noFill/>
              </a:ln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Цистерціанські</a:t>
          </a:r>
          <a:endParaRPr lang="ru-RU" b="1" dirty="0"/>
        </a:p>
      </dgm:t>
    </dgm:pt>
    <dgm:pt modelId="{CDC11FB5-8DB3-4AED-BD67-5484839BD08D}" type="parTrans" cxnId="{4AB13EFD-F1B8-4148-8D5F-26E1A1F9CFE5}">
      <dgm:prSet/>
      <dgm:spPr/>
      <dgm:t>
        <a:bodyPr/>
        <a:lstStyle/>
        <a:p>
          <a:endParaRPr lang="ru-RU"/>
        </a:p>
      </dgm:t>
    </dgm:pt>
    <dgm:pt modelId="{CB4331C7-C410-4BDE-B898-0A8AE7A2DC46}" type="sibTrans" cxnId="{4AB13EFD-F1B8-4148-8D5F-26E1A1F9CFE5}">
      <dgm:prSet/>
      <dgm:spPr/>
      <dgm:t>
        <a:bodyPr/>
        <a:lstStyle/>
        <a:p>
          <a:endParaRPr lang="ru-RU"/>
        </a:p>
      </dgm:t>
    </dgm:pt>
    <dgm:pt modelId="{47C0E7F7-8B25-484D-A94D-083FEA229DB3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err="1" smtClean="0">
              <a:ln>
                <a:noFill/>
              </a:ln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Бенедиктинські</a:t>
          </a:r>
          <a:endParaRPr lang="ru-RU" b="1" dirty="0"/>
        </a:p>
      </dgm:t>
    </dgm:pt>
    <dgm:pt modelId="{B1D262BB-4B4A-4F14-9139-86DE6737DBC4}" type="parTrans" cxnId="{B1484B60-CF7D-481B-8697-CC53B7744F1D}">
      <dgm:prSet/>
      <dgm:spPr/>
      <dgm:t>
        <a:bodyPr/>
        <a:lstStyle/>
        <a:p>
          <a:endParaRPr lang="ru-RU"/>
        </a:p>
      </dgm:t>
    </dgm:pt>
    <dgm:pt modelId="{58565772-2CA7-472B-A43F-BC6D2265281D}" type="sibTrans" cxnId="{B1484B60-CF7D-481B-8697-CC53B7744F1D}">
      <dgm:prSet/>
      <dgm:spPr/>
      <dgm:t>
        <a:bodyPr/>
        <a:lstStyle/>
        <a:p>
          <a:endParaRPr lang="ru-RU"/>
        </a:p>
      </dgm:t>
    </dgm:pt>
    <dgm:pt modelId="{6A330324-4EA2-4DA2-8B5D-8ADAB6C1D216}" type="pres">
      <dgm:prSet presAssocID="{002AB83F-251A-4993-9C43-5BCFBD7B24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16B33-4699-4297-82D5-8D0D2D08B7B1}" type="pres">
      <dgm:prSet presAssocID="{DA8C97EE-AF62-4E25-9D0E-BB3A849E80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CFAF4-06CC-46A2-B786-AD618EF38DA8}" type="pres">
      <dgm:prSet presAssocID="{3DA7932C-4317-426A-839A-E26574BC49EC}" presName="sibTrans" presStyleCnt="0"/>
      <dgm:spPr/>
    </dgm:pt>
    <dgm:pt modelId="{DF655BB7-159C-4EB7-8AAA-F90DFF82398F}" type="pres">
      <dgm:prSet presAssocID="{32FC2C5A-F24A-4C52-96D5-F50DBE7AE0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39413-BBB8-403E-BC90-15A504E8CD1F}" type="pres">
      <dgm:prSet presAssocID="{D42D131A-09FB-486D-8D2C-6413C0F8894B}" presName="sibTrans" presStyleCnt="0"/>
      <dgm:spPr/>
    </dgm:pt>
    <dgm:pt modelId="{CC65428E-0D6B-48FC-A47C-720C3102DACC}" type="pres">
      <dgm:prSet presAssocID="{06E6AD75-C0E6-44E2-8F09-68B4723A9C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F1581-DB9F-435F-A678-D9E3264B30B9}" type="pres">
      <dgm:prSet presAssocID="{CB4331C7-C410-4BDE-B898-0A8AE7A2DC46}" presName="sibTrans" presStyleCnt="0"/>
      <dgm:spPr/>
    </dgm:pt>
    <dgm:pt modelId="{126A21C2-47E4-4E49-B4E1-3D1B157AF6E9}" type="pres">
      <dgm:prSet presAssocID="{47C0E7F7-8B25-484D-A94D-083FEA229DB3}" presName="node" presStyleLbl="node1" presStyleIdx="3" presStyleCnt="4" custLinFactNeighborX="-937" custLinFactNeighborY="-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8332A-3A41-4BF6-9918-1138DC4DB1AB}" type="presOf" srcId="{32FC2C5A-F24A-4C52-96D5-F50DBE7AE028}" destId="{DF655BB7-159C-4EB7-8AAA-F90DFF82398F}" srcOrd="0" destOrd="0" presId="urn:microsoft.com/office/officeart/2005/8/layout/default"/>
    <dgm:cxn modelId="{4AB13EFD-F1B8-4148-8D5F-26E1A1F9CFE5}" srcId="{002AB83F-251A-4993-9C43-5BCFBD7B240F}" destId="{06E6AD75-C0E6-44E2-8F09-68B4723A9CE6}" srcOrd="2" destOrd="0" parTransId="{CDC11FB5-8DB3-4AED-BD67-5484839BD08D}" sibTransId="{CB4331C7-C410-4BDE-B898-0A8AE7A2DC46}"/>
    <dgm:cxn modelId="{2ADA2A0B-6E31-4228-AC94-5BA649E8B6FB}" type="presOf" srcId="{47C0E7F7-8B25-484D-A94D-083FEA229DB3}" destId="{126A21C2-47E4-4E49-B4E1-3D1B157AF6E9}" srcOrd="0" destOrd="0" presId="urn:microsoft.com/office/officeart/2005/8/layout/default"/>
    <dgm:cxn modelId="{6543C4C3-8267-4771-A043-B5F7CEB5D9BD}" srcId="{002AB83F-251A-4993-9C43-5BCFBD7B240F}" destId="{32FC2C5A-F24A-4C52-96D5-F50DBE7AE028}" srcOrd="1" destOrd="0" parTransId="{F6A4E76C-248C-4473-A954-D32136D103AD}" sibTransId="{D42D131A-09FB-486D-8D2C-6413C0F8894B}"/>
    <dgm:cxn modelId="{DBE5039B-A373-4C96-8AE4-4C41AA389A46}" type="presOf" srcId="{DA8C97EE-AF62-4E25-9D0E-BB3A849E802A}" destId="{6EB16B33-4699-4297-82D5-8D0D2D08B7B1}" srcOrd="0" destOrd="0" presId="urn:microsoft.com/office/officeart/2005/8/layout/default"/>
    <dgm:cxn modelId="{7794FC7C-4138-4DB4-AF46-DFC49F510E72}" type="presOf" srcId="{06E6AD75-C0E6-44E2-8F09-68B4723A9CE6}" destId="{CC65428E-0D6B-48FC-A47C-720C3102DACC}" srcOrd="0" destOrd="0" presId="urn:microsoft.com/office/officeart/2005/8/layout/default"/>
    <dgm:cxn modelId="{42762B81-F599-483C-A782-783C7D34DC89}" type="presOf" srcId="{002AB83F-251A-4993-9C43-5BCFBD7B240F}" destId="{6A330324-4EA2-4DA2-8B5D-8ADAB6C1D216}" srcOrd="0" destOrd="0" presId="urn:microsoft.com/office/officeart/2005/8/layout/default"/>
    <dgm:cxn modelId="{B1484B60-CF7D-481B-8697-CC53B7744F1D}" srcId="{002AB83F-251A-4993-9C43-5BCFBD7B240F}" destId="{47C0E7F7-8B25-484D-A94D-083FEA229DB3}" srcOrd="3" destOrd="0" parTransId="{B1D262BB-4B4A-4F14-9139-86DE6737DBC4}" sibTransId="{58565772-2CA7-472B-A43F-BC6D2265281D}"/>
    <dgm:cxn modelId="{763824F8-C096-4A36-9D1E-6EBE65C11A23}" srcId="{002AB83F-251A-4993-9C43-5BCFBD7B240F}" destId="{DA8C97EE-AF62-4E25-9D0E-BB3A849E802A}" srcOrd="0" destOrd="0" parTransId="{D7D5C698-D2E7-499F-8C16-C9D31607BCD1}" sibTransId="{3DA7932C-4317-426A-839A-E26574BC49EC}"/>
    <dgm:cxn modelId="{6CD2EC9D-84E7-453D-974E-EEB93112D34E}" type="presParOf" srcId="{6A330324-4EA2-4DA2-8B5D-8ADAB6C1D216}" destId="{6EB16B33-4699-4297-82D5-8D0D2D08B7B1}" srcOrd="0" destOrd="0" presId="urn:microsoft.com/office/officeart/2005/8/layout/default"/>
    <dgm:cxn modelId="{6F24C6F5-11C2-4CA4-88DB-248D71057A20}" type="presParOf" srcId="{6A330324-4EA2-4DA2-8B5D-8ADAB6C1D216}" destId="{CC1CFAF4-06CC-46A2-B786-AD618EF38DA8}" srcOrd="1" destOrd="0" presId="urn:microsoft.com/office/officeart/2005/8/layout/default"/>
    <dgm:cxn modelId="{A33A9228-FF56-4771-9611-6C9398948917}" type="presParOf" srcId="{6A330324-4EA2-4DA2-8B5D-8ADAB6C1D216}" destId="{DF655BB7-159C-4EB7-8AAA-F90DFF82398F}" srcOrd="2" destOrd="0" presId="urn:microsoft.com/office/officeart/2005/8/layout/default"/>
    <dgm:cxn modelId="{48BB249A-278A-45BC-A8F7-B8B3A646291D}" type="presParOf" srcId="{6A330324-4EA2-4DA2-8B5D-8ADAB6C1D216}" destId="{26E39413-BBB8-403E-BC90-15A504E8CD1F}" srcOrd="3" destOrd="0" presId="urn:microsoft.com/office/officeart/2005/8/layout/default"/>
    <dgm:cxn modelId="{4360EE03-DA9F-48C1-B663-EBBAF6153831}" type="presParOf" srcId="{6A330324-4EA2-4DA2-8B5D-8ADAB6C1D216}" destId="{CC65428E-0D6B-48FC-A47C-720C3102DACC}" srcOrd="4" destOrd="0" presId="urn:microsoft.com/office/officeart/2005/8/layout/default"/>
    <dgm:cxn modelId="{D0D946E5-7045-4373-900E-758E5741ECE7}" type="presParOf" srcId="{6A330324-4EA2-4DA2-8B5D-8ADAB6C1D216}" destId="{42CF1581-DB9F-435F-A678-D9E3264B30B9}" srcOrd="5" destOrd="0" presId="urn:microsoft.com/office/officeart/2005/8/layout/default"/>
    <dgm:cxn modelId="{27EDFAD5-D920-4C26-903B-29AAA9F61514}" type="presParOf" srcId="{6A330324-4EA2-4DA2-8B5D-8ADAB6C1D216}" destId="{126A21C2-47E4-4E49-B4E1-3D1B157AF6E9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0CCD2-B2B5-40B8-B64C-2407AD20C7E4}" type="doc">
      <dgm:prSet loTypeId="urn:microsoft.com/office/officeart/2005/8/layout/pyramid2" loCatId="pyramid" qsTypeId="urn:microsoft.com/office/officeart/2005/8/quickstyle/simple3" qsCatId="simple" csTypeId="urn:microsoft.com/office/officeart/2005/8/colors/accent4_2" csCatId="accent4" phldr="1"/>
      <dgm:spPr/>
    </dgm:pt>
    <dgm:pt modelId="{1231FB9A-AC34-4AAD-9454-5E8BC2E5F8B4}">
      <dgm:prSet phldrT="[Текст]" custT="1"/>
      <dgm:spPr/>
      <dgm:t>
        <a:bodyPr/>
        <a:lstStyle/>
        <a:p>
          <a:r>
            <a:rPr lang="ru-RU" sz="2000" b="1" dirty="0" smtClean="0"/>
            <a:t>Великий </a:t>
          </a:r>
          <a:r>
            <a:rPr lang="ru-RU" sz="2000" b="1" dirty="0" err="1" smtClean="0"/>
            <a:t>магістр</a:t>
          </a:r>
          <a:endParaRPr lang="ru-RU" sz="2000" b="1" dirty="0" smtClean="0"/>
        </a:p>
        <a:p>
          <a:r>
            <a:rPr lang="ru-RU" sz="2000" b="1" dirty="0" err="1" smtClean="0"/>
            <a:t>або</a:t>
          </a:r>
          <a:r>
            <a:rPr lang="ru-RU" sz="2000" b="1" dirty="0" smtClean="0"/>
            <a:t> «Генерал»</a:t>
          </a:r>
          <a:endParaRPr lang="ru-RU" sz="2000" b="1" dirty="0"/>
        </a:p>
      </dgm:t>
    </dgm:pt>
    <dgm:pt modelId="{332E39ED-D844-4567-86D9-788AA0C42D34}" type="parTrans" cxnId="{D7EA385F-9562-4883-AFCD-F01505F0F9B2}">
      <dgm:prSet/>
      <dgm:spPr/>
      <dgm:t>
        <a:bodyPr/>
        <a:lstStyle/>
        <a:p>
          <a:endParaRPr lang="ru-RU"/>
        </a:p>
      </dgm:t>
    </dgm:pt>
    <dgm:pt modelId="{4A6D7BDC-A9EA-46BA-8FC0-35D3C1E7A470}" type="sibTrans" cxnId="{D7EA385F-9562-4883-AFCD-F01505F0F9B2}">
      <dgm:prSet/>
      <dgm:spPr/>
      <dgm:t>
        <a:bodyPr/>
        <a:lstStyle/>
        <a:p>
          <a:endParaRPr lang="ru-RU"/>
        </a:p>
      </dgm:t>
    </dgm:pt>
    <dgm:pt modelId="{A26AC1F4-773F-4D5E-931D-068A58B02869}">
      <dgm:prSet phldrT="[Текст]" custT="1"/>
      <dgm:spPr/>
      <dgm:t>
        <a:bodyPr/>
        <a:lstStyle/>
        <a:p>
          <a:r>
            <a:rPr lang="ru-RU" sz="2000" b="1" dirty="0" err="1" smtClean="0"/>
            <a:t>Магістри</a:t>
          </a:r>
          <a:endParaRPr lang="ru-RU" sz="2000" b="1" dirty="0" smtClean="0"/>
        </a:p>
        <a:p>
          <a:r>
            <a:rPr lang="ru-RU" sz="2000" b="1" dirty="0" smtClean="0"/>
            <a:t>«</a:t>
          </a:r>
          <a:r>
            <a:rPr lang="ru-RU" sz="2000" b="1" dirty="0" err="1" smtClean="0"/>
            <a:t>Провінціали</a:t>
          </a:r>
          <a:r>
            <a:rPr lang="ru-RU" sz="2000" b="1" dirty="0" smtClean="0"/>
            <a:t>» </a:t>
          </a:r>
          <a:endParaRPr lang="ru-RU" sz="2000" b="1" dirty="0"/>
        </a:p>
      </dgm:t>
    </dgm:pt>
    <dgm:pt modelId="{63E6255D-018D-489A-B9AB-60E50C725DF2}" type="parTrans" cxnId="{E742C4BB-AD08-46D2-971E-F8BFDBCB2CB4}">
      <dgm:prSet/>
      <dgm:spPr/>
      <dgm:t>
        <a:bodyPr/>
        <a:lstStyle/>
        <a:p>
          <a:endParaRPr lang="ru-RU"/>
        </a:p>
      </dgm:t>
    </dgm:pt>
    <dgm:pt modelId="{691F0112-F697-4820-90B2-02BD032FA0D4}" type="sibTrans" cxnId="{E742C4BB-AD08-46D2-971E-F8BFDBCB2CB4}">
      <dgm:prSet/>
      <dgm:spPr/>
      <dgm:t>
        <a:bodyPr/>
        <a:lstStyle/>
        <a:p>
          <a:endParaRPr lang="ru-RU"/>
        </a:p>
      </dgm:t>
    </dgm:pt>
    <dgm:pt modelId="{56973B58-6B14-42CD-9F19-E80853B516A0}">
      <dgm:prSet phldrT="[Текст]" custT="1"/>
      <dgm:spPr/>
      <dgm:t>
        <a:bodyPr/>
        <a:lstStyle/>
        <a:p>
          <a:r>
            <a:rPr lang="ru-RU" sz="2000" b="1" dirty="0" err="1" smtClean="0"/>
            <a:t>Абати</a:t>
          </a:r>
          <a:endParaRPr lang="ru-RU" sz="2000" b="1" dirty="0"/>
        </a:p>
      </dgm:t>
    </dgm:pt>
    <dgm:pt modelId="{67BFA748-2C43-49F1-AD13-0DC496D06C29}" type="parTrans" cxnId="{0D7A0FB2-29B5-4ED2-BC5E-9AF304A13A42}">
      <dgm:prSet/>
      <dgm:spPr/>
      <dgm:t>
        <a:bodyPr/>
        <a:lstStyle/>
        <a:p>
          <a:endParaRPr lang="ru-RU"/>
        </a:p>
      </dgm:t>
    </dgm:pt>
    <dgm:pt modelId="{1F14C3ED-5FDF-4557-A5B0-197D3ECD7123}" type="sibTrans" cxnId="{0D7A0FB2-29B5-4ED2-BC5E-9AF304A13A42}">
      <dgm:prSet/>
      <dgm:spPr/>
      <dgm:t>
        <a:bodyPr/>
        <a:lstStyle/>
        <a:p>
          <a:endParaRPr lang="ru-RU"/>
        </a:p>
      </dgm:t>
    </dgm:pt>
    <dgm:pt modelId="{81E8826C-150F-4220-9DAC-A7F8C9E85A06}">
      <dgm:prSet custT="1"/>
      <dgm:spPr/>
      <dgm:t>
        <a:bodyPr/>
        <a:lstStyle/>
        <a:p>
          <a:r>
            <a:rPr lang="ru-RU" sz="2000" b="1" dirty="0" err="1" smtClean="0"/>
            <a:t>Конвентуальні</a:t>
          </a:r>
          <a:r>
            <a:rPr lang="ru-RU" sz="2000" b="1" dirty="0" smtClean="0"/>
            <a:t> </a:t>
          </a:r>
          <a:r>
            <a:rPr lang="ru-RU" sz="2000" b="1" dirty="0" err="1" smtClean="0"/>
            <a:t>пріори</a:t>
          </a:r>
          <a:endParaRPr lang="ru-RU" sz="2000" b="1" dirty="0"/>
        </a:p>
      </dgm:t>
    </dgm:pt>
    <dgm:pt modelId="{1496A9BC-82F6-4220-9E25-332BDE39B751}" type="parTrans" cxnId="{E2E4E150-877D-45A5-BD7F-467F09769B61}">
      <dgm:prSet/>
      <dgm:spPr/>
      <dgm:t>
        <a:bodyPr/>
        <a:lstStyle/>
        <a:p>
          <a:endParaRPr lang="ru-RU"/>
        </a:p>
      </dgm:t>
    </dgm:pt>
    <dgm:pt modelId="{88C77775-7B79-4AB4-8A68-ABB6027055C1}" type="sibTrans" cxnId="{E2E4E150-877D-45A5-BD7F-467F09769B61}">
      <dgm:prSet/>
      <dgm:spPr/>
      <dgm:t>
        <a:bodyPr/>
        <a:lstStyle/>
        <a:p>
          <a:endParaRPr lang="ru-RU"/>
        </a:p>
      </dgm:t>
    </dgm:pt>
    <dgm:pt modelId="{2182AC5B-B7E7-4F98-A513-ACDDD4A62C95}" type="pres">
      <dgm:prSet presAssocID="{BC10CCD2-B2B5-40B8-B64C-2407AD20C7E4}" presName="compositeShape" presStyleCnt="0">
        <dgm:presLayoutVars>
          <dgm:dir/>
          <dgm:resizeHandles/>
        </dgm:presLayoutVars>
      </dgm:prSet>
      <dgm:spPr/>
    </dgm:pt>
    <dgm:pt modelId="{05A162A9-1169-40A3-B944-3EBE490652EA}" type="pres">
      <dgm:prSet presAssocID="{BC10CCD2-B2B5-40B8-B64C-2407AD20C7E4}" presName="pyramid" presStyleLbl="node1" presStyleIdx="0" presStyleCnt="1"/>
      <dgm:spPr/>
    </dgm:pt>
    <dgm:pt modelId="{7761D526-B2D8-47FC-A79B-6600C15C8207}" type="pres">
      <dgm:prSet presAssocID="{BC10CCD2-B2B5-40B8-B64C-2407AD20C7E4}" presName="theList" presStyleCnt="0"/>
      <dgm:spPr/>
    </dgm:pt>
    <dgm:pt modelId="{A29F0B3D-E7B5-4667-8FCF-6959D7661C01}" type="pres">
      <dgm:prSet presAssocID="{1231FB9A-AC34-4AAD-9454-5E8BC2E5F8B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D973E-EF8C-413A-AAAA-2A0D3A953C15}" type="pres">
      <dgm:prSet presAssocID="{1231FB9A-AC34-4AAD-9454-5E8BC2E5F8B4}" presName="aSpace" presStyleCnt="0"/>
      <dgm:spPr/>
    </dgm:pt>
    <dgm:pt modelId="{98827A0C-CA7D-4266-9ABD-9D057E8E6062}" type="pres">
      <dgm:prSet presAssocID="{A26AC1F4-773F-4D5E-931D-068A58B0286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14221-DCC6-4A07-8938-2FEA18CDB23B}" type="pres">
      <dgm:prSet presAssocID="{A26AC1F4-773F-4D5E-931D-068A58B02869}" presName="aSpace" presStyleCnt="0"/>
      <dgm:spPr/>
    </dgm:pt>
    <dgm:pt modelId="{7A7C6F75-1A0C-43FC-8B24-F93FEE71BCA5}" type="pres">
      <dgm:prSet presAssocID="{56973B58-6B14-42CD-9F19-E80853B516A0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B5852-24B7-43CD-B4B9-03E1F0EFC76C}" type="pres">
      <dgm:prSet presAssocID="{56973B58-6B14-42CD-9F19-E80853B516A0}" presName="aSpace" presStyleCnt="0"/>
      <dgm:spPr/>
    </dgm:pt>
    <dgm:pt modelId="{C6E7E1E5-CB10-4817-9F33-344569266F88}" type="pres">
      <dgm:prSet presAssocID="{81E8826C-150F-4220-9DAC-A7F8C9E85A0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BC4A3-2E35-4E39-B13B-4659A807ABDD}" type="pres">
      <dgm:prSet presAssocID="{81E8826C-150F-4220-9DAC-A7F8C9E85A06}" presName="aSpace" presStyleCnt="0"/>
      <dgm:spPr/>
    </dgm:pt>
  </dgm:ptLst>
  <dgm:cxnLst>
    <dgm:cxn modelId="{E2E4E150-877D-45A5-BD7F-467F09769B61}" srcId="{BC10CCD2-B2B5-40B8-B64C-2407AD20C7E4}" destId="{81E8826C-150F-4220-9DAC-A7F8C9E85A06}" srcOrd="3" destOrd="0" parTransId="{1496A9BC-82F6-4220-9E25-332BDE39B751}" sibTransId="{88C77775-7B79-4AB4-8A68-ABB6027055C1}"/>
    <dgm:cxn modelId="{D7EA385F-9562-4883-AFCD-F01505F0F9B2}" srcId="{BC10CCD2-B2B5-40B8-B64C-2407AD20C7E4}" destId="{1231FB9A-AC34-4AAD-9454-5E8BC2E5F8B4}" srcOrd="0" destOrd="0" parTransId="{332E39ED-D844-4567-86D9-788AA0C42D34}" sibTransId="{4A6D7BDC-A9EA-46BA-8FC0-35D3C1E7A470}"/>
    <dgm:cxn modelId="{ABCC7FD5-C961-417F-B7D8-151C8B2546E2}" type="presOf" srcId="{81E8826C-150F-4220-9DAC-A7F8C9E85A06}" destId="{C6E7E1E5-CB10-4817-9F33-344569266F88}" srcOrd="0" destOrd="0" presId="urn:microsoft.com/office/officeart/2005/8/layout/pyramid2"/>
    <dgm:cxn modelId="{38B95B97-F1B3-48BE-81C2-06B9025C572F}" type="presOf" srcId="{BC10CCD2-B2B5-40B8-B64C-2407AD20C7E4}" destId="{2182AC5B-B7E7-4F98-A513-ACDDD4A62C95}" srcOrd="0" destOrd="0" presId="urn:microsoft.com/office/officeart/2005/8/layout/pyramid2"/>
    <dgm:cxn modelId="{887E7749-0903-436E-A8C3-E270EE8FA665}" type="presOf" srcId="{1231FB9A-AC34-4AAD-9454-5E8BC2E5F8B4}" destId="{A29F0B3D-E7B5-4667-8FCF-6959D7661C01}" srcOrd="0" destOrd="0" presId="urn:microsoft.com/office/officeart/2005/8/layout/pyramid2"/>
    <dgm:cxn modelId="{90AB3EAF-8CC2-4343-B599-EE8D118EE902}" type="presOf" srcId="{56973B58-6B14-42CD-9F19-E80853B516A0}" destId="{7A7C6F75-1A0C-43FC-8B24-F93FEE71BCA5}" srcOrd="0" destOrd="0" presId="urn:microsoft.com/office/officeart/2005/8/layout/pyramid2"/>
    <dgm:cxn modelId="{E742C4BB-AD08-46D2-971E-F8BFDBCB2CB4}" srcId="{BC10CCD2-B2B5-40B8-B64C-2407AD20C7E4}" destId="{A26AC1F4-773F-4D5E-931D-068A58B02869}" srcOrd="1" destOrd="0" parTransId="{63E6255D-018D-489A-B9AB-60E50C725DF2}" sibTransId="{691F0112-F697-4820-90B2-02BD032FA0D4}"/>
    <dgm:cxn modelId="{0D7A0FB2-29B5-4ED2-BC5E-9AF304A13A42}" srcId="{BC10CCD2-B2B5-40B8-B64C-2407AD20C7E4}" destId="{56973B58-6B14-42CD-9F19-E80853B516A0}" srcOrd="2" destOrd="0" parTransId="{67BFA748-2C43-49F1-AD13-0DC496D06C29}" sibTransId="{1F14C3ED-5FDF-4557-A5B0-197D3ECD7123}"/>
    <dgm:cxn modelId="{61E5DDDB-7747-447D-8F52-9F20F455C5A4}" type="presOf" srcId="{A26AC1F4-773F-4D5E-931D-068A58B02869}" destId="{98827A0C-CA7D-4266-9ABD-9D057E8E6062}" srcOrd="0" destOrd="0" presId="urn:microsoft.com/office/officeart/2005/8/layout/pyramid2"/>
    <dgm:cxn modelId="{F5A6D288-CF0D-4E89-999E-C6463A3F6CB7}" type="presParOf" srcId="{2182AC5B-B7E7-4F98-A513-ACDDD4A62C95}" destId="{05A162A9-1169-40A3-B944-3EBE490652EA}" srcOrd="0" destOrd="0" presId="urn:microsoft.com/office/officeart/2005/8/layout/pyramid2"/>
    <dgm:cxn modelId="{A0E95DE9-E8B9-42B2-A679-5D1D91AB611C}" type="presParOf" srcId="{2182AC5B-B7E7-4F98-A513-ACDDD4A62C95}" destId="{7761D526-B2D8-47FC-A79B-6600C15C8207}" srcOrd="1" destOrd="0" presId="urn:microsoft.com/office/officeart/2005/8/layout/pyramid2"/>
    <dgm:cxn modelId="{E453386B-99A2-4421-BD7B-EDFE70F17B93}" type="presParOf" srcId="{7761D526-B2D8-47FC-A79B-6600C15C8207}" destId="{A29F0B3D-E7B5-4667-8FCF-6959D7661C01}" srcOrd="0" destOrd="0" presId="urn:microsoft.com/office/officeart/2005/8/layout/pyramid2"/>
    <dgm:cxn modelId="{7DF5FE96-6A80-4E8E-B7ED-12E9072D61F7}" type="presParOf" srcId="{7761D526-B2D8-47FC-A79B-6600C15C8207}" destId="{DFCD973E-EF8C-413A-AAAA-2A0D3A953C15}" srcOrd="1" destOrd="0" presId="urn:microsoft.com/office/officeart/2005/8/layout/pyramid2"/>
    <dgm:cxn modelId="{6A876E4F-C8C4-4A19-97A3-25E5F9B048AB}" type="presParOf" srcId="{7761D526-B2D8-47FC-A79B-6600C15C8207}" destId="{98827A0C-CA7D-4266-9ABD-9D057E8E6062}" srcOrd="2" destOrd="0" presId="urn:microsoft.com/office/officeart/2005/8/layout/pyramid2"/>
    <dgm:cxn modelId="{39D29C1B-D81F-4ED2-B6F6-1DD5905E2D02}" type="presParOf" srcId="{7761D526-B2D8-47FC-A79B-6600C15C8207}" destId="{3CC14221-DCC6-4A07-8938-2FEA18CDB23B}" srcOrd="3" destOrd="0" presId="urn:microsoft.com/office/officeart/2005/8/layout/pyramid2"/>
    <dgm:cxn modelId="{CA89E511-5E9C-4E4F-986E-FDC69F22B740}" type="presParOf" srcId="{7761D526-B2D8-47FC-A79B-6600C15C8207}" destId="{7A7C6F75-1A0C-43FC-8B24-F93FEE71BCA5}" srcOrd="4" destOrd="0" presId="urn:microsoft.com/office/officeart/2005/8/layout/pyramid2"/>
    <dgm:cxn modelId="{C7542C9C-76C5-454E-B052-CED0A0D1B1E0}" type="presParOf" srcId="{7761D526-B2D8-47FC-A79B-6600C15C8207}" destId="{BE4B5852-24B7-43CD-B4B9-03E1F0EFC76C}" srcOrd="5" destOrd="0" presId="urn:microsoft.com/office/officeart/2005/8/layout/pyramid2"/>
    <dgm:cxn modelId="{3ABE096C-F498-4735-BFD2-A24C1287F12D}" type="presParOf" srcId="{7761D526-B2D8-47FC-A79B-6600C15C8207}" destId="{C6E7E1E5-CB10-4817-9F33-344569266F88}" srcOrd="6" destOrd="0" presId="urn:microsoft.com/office/officeart/2005/8/layout/pyramid2"/>
    <dgm:cxn modelId="{AAEE5114-BEEA-43D6-8A20-F81D8C5A3F9E}" type="presParOf" srcId="{7761D526-B2D8-47FC-A79B-6600C15C8207}" destId="{BA8BC4A3-2E35-4E39-B13B-4659A807ABDD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2B1A7-2013-4D79-8FF5-6D9E6D68B69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23DA4-E617-4E9D-8978-4E81E5117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A4-E617-4E9D-8978-4E81E51179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06.11.2013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lus/>
  </p:transition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rpatryk.narod.ru/images/raznoe/franchis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http://frpatryk.narod.ru/images/raznoe/franchisk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ntsegur.olmer.ru/archiev/articles/dael1.jpg" TargetMode="External"/><Relationship Id="rId2" Type="http://schemas.openxmlformats.org/officeDocument/2006/relationships/hyperlink" Target="http://nadomodu.narod.ru/images/table/Table29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7.jpeg"/><Relationship Id="rId2" Type="http://schemas.openxmlformats.org/officeDocument/2006/relationships/hyperlink" Target="http://montsegur.olmer.ru/archiev/articles/dael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draby.narod.ru/images/gerb_domini.jpg" TargetMode="External"/><Relationship Id="rId5" Type="http://schemas.openxmlformats.org/officeDocument/2006/relationships/image" Target="../media/image36.jpeg"/><Relationship Id="rId4" Type="http://schemas.openxmlformats.org/officeDocument/2006/relationships/image" Target="http://www.knightly.ru/Orders_files/7.gi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ermes-club.ru/images/stories/odejda/orderdress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http://nadomodu.narod.ru/images/table/Table29-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643314"/>
            <a:ext cx="5857916" cy="177641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Чернецькі ордени </a:t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>та їх роль в католицькій церкві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\Рабочий стол\ордени\Parafia_zv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443">
            <a:off x="6157104" y="533326"/>
            <a:ext cx="2573510" cy="200026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 descr="C:\Documents and Settings\Admin\Рабочий стол\орден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85794"/>
            <a:ext cx="2643206" cy="17621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 descr="C:\Documents and Settings\Admin\Рабочий стол\ордени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9179">
            <a:off x="507395" y="328354"/>
            <a:ext cx="2071702" cy="264428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 err="1" smtClean="0"/>
              <a:t>Августинський</a:t>
            </a:r>
            <a:r>
              <a:rPr lang="uk-UA" dirty="0" smtClean="0"/>
              <a:t> орден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500174"/>
            <a:ext cx="5786478" cy="1820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В ХІІІ </a:t>
            </a:r>
            <a:r>
              <a:rPr lang="ru-RU" sz="2200" dirty="0" err="1" smtClean="0"/>
              <a:t>столітті</a:t>
            </a:r>
            <a:r>
              <a:rPr lang="ru-RU" sz="2200" dirty="0" smtClean="0"/>
              <a:t> орден </a:t>
            </a:r>
            <a:r>
              <a:rPr lang="ru-RU" sz="2200" dirty="0" err="1" smtClean="0"/>
              <a:t>прийняв</a:t>
            </a:r>
            <a:r>
              <a:rPr lang="ru-RU" sz="2200" dirty="0" smtClean="0"/>
              <a:t> статут, написаний на </a:t>
            </a:r>
            <a:r>
              <a:rPr lang="ru-RU" sz="2200" dirty="0" err="1" smtClean="0"/>
              <a:t>основі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оригіналів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творів</a:t>
            </a:r>
            <a:r>
              <a:rPr lang="ru-RU" sz="2200" dirty="0" smtClean="0"/>
              <a:t>  </a:t>
            </a:r>
            <a:r>
              <a:rPr lang="ru-RU" sz="2200" dirty="0" err="1" smtClean="0"/>
              <a:t>єпископа</a:t>
            </a:r>
            <a:r>
              <a:rPr lang="ru-RU" sz="2200" dirty="0" smtClean="0"/>
              <a:t> Св.Августина (остаточно </a:t>
            </a:r>
            <a:r>
              <a:rPr lang="ru-RU" sz="2200" dirty="0" err="1" smtClean="0"/>
              <a:t>затверджений</a:t>
            </a:r>
            <a:r>
              <a:rPr lang="ru-RU" sz="2200" dirty="0" smtClean="0"/>
              <a:t> Папою </a:t>
            </a:r>
            <a:r>
              <a:rPr lang="ru-RU" sz="2200" dirty="0" err="1" smtClean="0"/>
              <a:t>Римським</a:t>
            </a:r>
            <a:r>
              <a:rPr lang="ru-RU" sz="2200" dirty="0" smtClean="0"/>
              <a:t> у 1256 р.)</a:t>
            </a:r>
            <a:endParaRPr lang="ru-RU" sz="22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357158" y="5429264"/>
            <a:ext cx="857256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У </a:t>
            </a:r>
            <a:r>
              <a:rPr lang="ru-RU" sz="2400" dirty="0" err="1" smtClean="0">
                <a:solidFill>
                  <a:schemeClr val="bg2"/>
                </a:solidFill>
              </a:rPr>
              <a:t>середині</a:t>
            </a:r>
            <a:r>
              <a:rPr lang="ru-RU" sz="2400" dirty="0" smtClean="0">
                <a:solidFill>
                  <a:schemeClr val="bg2"/>
                </a:solidFill>
              </a:rPr>
              <a:t> XV ст. орден </a:t>
            </a:r>
            <a:r>
              <a:rPr lang="ru-RU" sz="2400" dirty="0" err="1" smtClean="0">
                <a:solidFill>
                  <a:schemeClr val="bg2"/>
                </a:solidFill>
              </a:rPr>
              <a:t>налічував</a:t>
            </a:r>
            <a:r>
              <a:rPr lang="ru-RU" sz="2400" dirty="0" smtClean="0">
                <a:solidFill>
                  <a:schemeClr val="bg2"/>
                </a:solidFill>
              </a:rPr>
              <a:t> 30 </a:t>
            </a:r>
            <a:r>
              <a:rPr lang="ru-RU" sz="2400" dirty="0" err="1" smtClean="0">
                <a:solidFill>
                  <a:schemeClr val="bg2"/>
                </a:solidFill>
              </a:rPr>
              <a:t>тисяч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членів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мав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близько</a:t>
            </a:r>
            <a:r>
              <a:rPr lang="ru-RU" sz="2400" dirty="0" smtClean="0">
                <a:solidFill>
                  <a:schemeClr val="bg2"/>
                </a:solidFill>
              </a:rPr>
              <a:t> 2 </a:t>
            </a:r>
            <a:r>
              <a:rPr lang="ru-RU" sz="2400" dirty="0" err="1" smtClean="0">
                <a:solidFill>
                  <a:schemeClr val="bg2"/>
                </a:solidFill>
              </a:rPr>
              <a:t>тисяч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чоловічих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жіночих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монастирів</a:t>
            </a:r>
            <a:r>
              <a:rPr lang="ru-RU" sz="2400" dirty="0" smtClean="0">
                <a:solidFill>
                  <a:schemeClr val="bg2"/>
                </a:solidFill>
              </a:rPr>
              <a:t> в 42 </a:t>
            </a:r>
            <a:r>
              <a:rPr lang="ru-RU" sz="2400" dirty="0" err="1" smtClean="0">
                <a:solidFill>
                  <a:schemeClr val="bg2"/>
                </a:solidFill>
              </a:rPr>
              <a:t>провінціях</a:t>
            </a:r>
            <a:r>
              <a:rPr lang="ru-RU" sz="2400" dirty="0" smtClean="0">
                <a:solidFill>
                  <a:schemeClr val="bg2"/>
                </a:solidFill>
              </a:rPr>
              <a:t>. Членом ордену </a:t>
            </a:r>
            <a:r>
              <a:rPr lang="ru-RU" sz="2400" dirty="0" err="1" smtClean="0">
                <a:solidFill>
                  <a:schemeClr val="bg2"/>
                </a:solidFill>
              </a:rPr>
              <a:t>був</a:t>
            </a:r>
            <a:r>
              <a:rPr lang="ru-RU" sz="2400" dirty="0" smtClean="0">
                <a:solidFill>
                  <a:schemeClr val="bg2"/>
                </a:solidFill>
              </a:rPr>
              <a:t> </a:t>
            </a:r>
            <a:r>
              <a:rPr lang="ru-RU" sz="2400" dirty="0" err="1" smtClean="0">
                <a:solidFill>
                  <a:schemeClr val="bg2"/>
                </a:solidFill>
              </a:rPr>
              <a:t>Мартін</a:t>
            </a:r>
            <a:r>
              <a:rPr lang="ru-RU" sz="2400" dirty="0" smtClean="0">
                <a:solidFill>
                  <a:schemeClr val="bg2"/>
                </a:solidFill>
              </a:rPr>
              <a:t> Лютер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33794" name="Picture 2" descr="C:\Documents and Settings\Admin\Рабочий стол\ордени\160px-Augustinco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2571768" cy="2281676"/>
          </a:xfrm>
          <a:prstGeom prst="rect">
            <a:avLst/>
          </a:prstGeom>
          <a:noFill/>
        </p:spPr>
      </p:pic>
      <p:pic>
        <p:nvPicPr>
          <p:cNvPr id="33795" name="Picture 3" descr="C:\Documents and Settings\Admin\Рабочий стол\ордени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00174"/>
            <a:ext cx="2357454" cy="3722295"/>
          </a:xfrm>
          <a:prstGeom prst="rect">
            <a:avLst/>
          </a:prstGeom>
          <a:noFill/>
        </p:spPr>
      </p:pic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3071802" y="3857627"/>
          <a:ext cx="2786082" cy="1071570"/>
        </p:xfrm>
        <a:graphic>
          <a:graphicData uri="http://schemas.openxmlformats.org/drawingml/2006/table">
            <a:tbl>
              <a:tblPr/>
              <a:tblGrid>
                <a:gridCol w="1204791"/>
                <a:gridCol w="1581291"/>
              </a:tblGrid>
              <a:tr h="1071570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1200"/>
                        </a:spcAft>
                      </a:pPr>
                      <a:endParaRPr lang="uk-UA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Девіз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25"/>
                        </a:lnSpc>
                        <a:spcAft>
                          <a:spcPts val="120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Amor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meus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pondus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meus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25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Моя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любов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віра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152400" marT="30480" marB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42978"/>
          </a:xfrm>
        </p:spPr>
        <p:txBody>
          <a:bodyPr/>
          <a:lstStyle/>
          <a:p>
            <a:pPr algn="ctr"/>
            <a:r>
              <a:rPr lang="ru-RU" dirty="0" err="1" smtClean="0"/>
              <a:t>Бернардинці</a:t>
            </a: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501096" cy="450059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50548"/>
                <a:gridCol w="4250548"/>
              </a:tblGrid>
              <a:tr h="450059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Назва</a:t>
                      </a:r>
                      <a:r>
                        <a:rPr lang="ru-RU" dirty="0" smtClean="0"/>
                        <a:t> </a:t>
                      </a:r>
                      <a:r>
                        <a:rPr lang="ru-RU" dirty="0" err="1" smtClean="0"/>
                        <a:t>обсервантської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гілки</a:t>
                      </a:r>
                      <a:r>
                        <a:rPr lang="ru-RU" dirty="0" smtClean="0"/>
                        <a:t> </a:t>
                      </a:r>
                      <a:r>
                        <a:rPr lang="ru-RU" dirty="0" err="1" smtClean="0"/>
                        <a:t>францисканців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теренах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Східної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Європи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країнах-спадкоємицях</a:t>
                      </a:r>
                      <a:r>
                        <a:rPr lang="ru-RU" dirty="0" smtClean="0"/>
                        <a:t>  </a:t>
                      </a:r>
                      <a:r>
                        <a:rPr lang="ru-RU" dirty="0" err="1" smtClean="0"/>
                        <a:t>Речі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Посполитої</a:t>
                      </a:r>
                      <a:r>
                        <a:rPr lang="ru-RU" dirty="0" smtClean="0"/>
                        <a:t>: </a:t>
                      </a:r>
                      <a:r>
                        <a:rPr lang="ru-RU" dirty="0" err="1" smtClean="0"/>
                        <a:t>Польщі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України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Литви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Білорусі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Утворилась</a:t>
                      </a:r>
                      <a:r>
                        <a:rPr lang="ru-RU" dirty="0" smtClean="0"/>
                        <a:t> в сер. </a:t>
                      </a:r>
                      <a:r>
                        <a:rPr lang="en-US" dirty="0" smtClean="0"/>
                        <a:t>XV</a:t>
                      </a:r>
                      <a:r>
                        <a:rPr lang="en-US" baseline="0" dirty="0" smtClean="0"/>
                        <a:t> c</a:t>
                      </a:r>
                      <a:r>
                        <a:rPr lang="uk-UA" baseline="0" dirty="0" smtClean="0"/>
                        <a:t>т.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Гасло: Мир та Добро!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kern="1200" dirty="0" err="1" smtClean="0"/>
                        <a:t>Назва</a:t>
                      </a:r>
                      <a:r>
                        <a:rPr lang="ru-RU" kern="1200" dirty="0" smtClean="0"/>
                        <a:t>, яку носили у  </a:t>
                      </a:r>
                      <a:r>
                        <a:rPr lang="ru-RU" kern="1200" dirty="0" err="1" smtClean="0"/>
                        <a:t>Франції</a:t>
                      </a:r>
                      <a:r>
                        <a:rPr lang="ru-RU" kern="1200" dirty="0" smtClean="0"/>
                        <a:t> та </a:t>
                      </a:r>
                      <a:r>
                        <a:rPr lang="ru-RU" kern="1200" dirty="0" err="1" smtClean="0"/>
                        <a:t>Італії</a:t>
                      </a:r>
                      <a:r>
                        <a:rPr lang="ru-RU" kern="1200" dirty="0" smtClean="0"/>
                        <a:t> </a:t>
                      </a:r>
                      <a:r>
                        <a:rPr lang="ru-RU" kern="1200" dirty="0" err="1" smtClean="0"/>
                        <a:t>цістерціанскі</a:t>
                      </a:r>
                      <a:r>
                        <a:rPr lang="ru-RU" kern="1200" baseline="0" dirty="0" smtClean="0"/>
                        <a:t> </a:t>
                      </a:r>
                      <a:r>
                        <a:rPr lang="ru-RU" kern="1200" dirty="0" err="1" smtClean="0"/>
                        <a:t>ченці</a:t>
                      </a:r>
                      <a:r>
                        <a:rPr lang="ru-RU" kern="1200" dirty="0" smtClean="0"/>
                        <a:t>, вони </a:t>
                      </a:r>
                      <a:r>
                        <a:rPr lang="ru-RU" kern="1200" dirty="0" err="1" smtClean="0"/>
                        <a:t>дотримувалися</a:t>
                      </a:r>
                      <a:r>
                        <a:rPr lang="ru-RU" kern="1200" dirty="0" smtClean="0"/>
                        <a:t> </a:t>
                      </a:r>
                      <a:r>
                        <a:rPr lang="ru-RU" kern="1200" dirty="0" err="1" smtClean="0"/>
                        <a:t>суворішого</a:t>
                      </a:r>
                      <a:r>
                        <a:rPr lang="ru-RU" kern="1200" dirty="0" smtClean="0"/>
                        <a:t> статуту </a:t>
                      </a:r>
                      <a:r>
                        <a:rPr lang="ru-RU" kern="1200" dirty="0" err="1" smtClean="0"/>
                        <a:t>бенедиктинського</a:t>
                      </a:r>
                      <a:r>
                        <a:rPr lang="ru-RU" kern="1200" dirty="0" smtClean="0"/>
                        <a:t>, </a:t>
                      </a:r>
                    </a:p>
                    <a:p>
                      <a:pPr algn="ctr"/>
                      <a:r>
                        <a:rPr lang="ru-RU" kern="1200" dirty="0" smtClean="0"/>
                        <a:t>в </a:t>
                      </a:r>
                      <a:r>
                        <a:rPr lang="ru-RU" kern="1200" dirty="0" err="1" smtClean="0"/>
                        <a:t>пам'ять</a:t>
                      </a:r>
                      <a:r>
                        <a:rPr lang="ru-RU" kern="1200" dirty="0" smtClean="0"/>
                        <a:t> св. Бернарда </a:t>
                      </a:r>
                      <a:r>
                        <a:rPr lang="ru-RU" kern="1200" dirty="0" err="1" smtClean="0"/>
                        <a:t>Клервоського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ілка вниз 4"/>
          <p:cNvSpPr/>
          <p:nvPr/>
        </p:nvSpPr>
        <p:spPr>
          <a:xfrm>
            <a:off x="6000760" y="1142984"/>
            <a:ext cx="285752" cy="857256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ілка вниз 5"/>
          <p:cNvSpPr/>
          <p:nvPr/>
        </p:nvSpPr>
        <p:spPr>
          <a:xfrm>
            <a:off x="2714612" y="1214422"/>
            <a:ext cx="285752" cy="78581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\Рабочий стол\ордени\бернард клерв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14752"/>
            <a:ext cx="1733550" cy="26289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19045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6" name="Picture 8" descr="анимация крес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142984"/>
            <a:ext cx="876300" cy="1143001"/>
          </a:xfrm>
          <a:prstGeom prst="rect">
            <a:avLst/>
          </a:prstGeom>
          <a:noFill/>
        </p:spPr>
      </p:pic>
      <p:pic>
        <p:nvPicPr>
          <p:cNvPr id="2058" name="Picture 10" descr="анимация крес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876300" cy="1143001"/>
          </a:xfrm>
          <a:prstGeom prst="rect">
            <a:avLst/>
          </a:prstGeom>
          <a:noFill/>
        </p:spPr>
      </p:pic>
      <p:pic>
        <p:nvPicPr>
          <p:cNvPr id="2060" name="Picture 12" descr="анимация крес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4071942"/>
            <a:ext cx="876300" cy="1143001"/>
          </a:xfrm>
          <a:prstGeom prst="rect">
            <a:avLst/>
          </a:prstGeom>
          <a:noFill/>
        </p:spPr>
      </p:pic>
      <p:pic>
        <p:nvPicPr>
          <p:cNvPr id="2062" name="Picture 14" descr="анимация крес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85728"/>
            <a:ext cx="1143008" cy="1490881"/>
          </a:xfrm>
          <a:prstGeom prst="rect">
            <a:avLst/>
          </a:prstGeom>
          <a:noFill/>
        </p:spPr>
      </p:pic>
      <p:pic>
        <p:nvPicPr>
          <p:cNvPr id="17" name="Picture 14" descr="анимация крес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1143008" cy="149088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994914" cy="1275969"/>
          </a:xfrm>
          <a:solidFill>
            <a:srgbClr val="A8ABD8"/>
          </a:solidFill>
          <a:scene3d>
            <a:camera prst="perspectiveAbove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</a:effectLst>
                <a:ea typeface="+mj-ea"/>
                <a:cs typeface="+mj-cs"/>
              </a:rPr>
              <a:t>Жебрацькі ордени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Анимации религиозные"/>
          <p:cNvPicPr>
            <a:picLocks noChangeAspect="1" noChangeArrowheads="1"/>
          </p:cNvPicPr>
          <p:nvPr/>
        </p:nvPicPr>
        <p:blipFill>
          <a:blip r:embed="rId3"/>
          <a:srcRect r="10301"/>
          <a:stretch>
            <a:fillRect/>
          </a:stretch>
        </p:blipFill>
        <p:spPr bwMode="auto">
          <a:xfrm>
            <a:off x="500034" y="1000109"/>
            <a:ext cx="8072495" cy="5857891"/>
          </a:xfrm>
          <a:prstGeom prst="rect">
            <a:avLst/>
          </a:prstGeo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 rot="5400000">
            <a:off x="-1500218" y="3571864"/>
            <a:ext cx="5572140" cy="100013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Францизсканські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BE5F1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 rot="5400000">
            <a:off x="4572012" y="3714740"/>
            <a:ext cx="5572140" cy="7143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домініканські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BE5F1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457200"/>
            <a:ext cx="84582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1" dirty="0">
                <a:solidFill>
                  <a:schemeClr val="bg2"/>
                </a:solidFill>
              </a:rPr>
              <a:t>1208 р. - створено    орден францисканців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15366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3281363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581400" y="1905000"/>
            <a:ext cx="5334000" cy="4343400"/>
          </a:xfrm>
          <a:prstGeom prst="rect">
            <a:avLst/>
          </a:prstGeom>
          <a:solidFill>
            <a:srgbClr val="A8AB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Засновник Франциск </a:t>
            </a:r>
          </a:p>
          <a:p>
            <a:pPr algn="ctr"/>
            <a:r>
              <a:rPr lang="uk-UA" sz="2400" b="1" dirty="0" err="1">
                <a:solidFill>
                  <a:schemeClr val="bg2"/>
                </a:solidFill>
              </a:rPr>
              <a:t>Ассизький</a:t>
            </a:r>
            <a:r>
              <a:rPr lang="uk-UA" sz="2400" b="1" dirty="0">
                <a:solidFill>
                  <a:schemeClr val="bg2"/>
                </a:solidFill>
              </a:rPr>
              <a:t>. </a:t>
            </a:r>
            <a:endParaRPr lang="uk-UA" sz="2400" b="1" dirty="0" smtClean="0">
              <a:solidFill>
                <a:schemeClr val="bg2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Пропагував </a:t>
            </a:r>
            <a:endParaRPr lang="uk-UA" sz="2400" b="1" dirty="0">
              <a:solidFill>
                <a:schemeClr val="bg2"/>
              </a:solidFill>
            </a:endParaRPr>
          </a:p>
          <a:p>
            <a:pPr algn="ctr"/>
            <a:r>
              <a:rPr lang="uk-UA" sz="2400" b="1" dirty="0">
                <a:solidFill>
                  <a:schemeClr val="bg2"/>
                </a:solidFill>
              </a:rPr>
              <a:t>дотримання ідеалів бідності, </a:t>
            </a:r>
          </a:p>
          <a:p>
            <a:pPr algn="ctr"/>
            <a:r>
              <a:rPr lang="uk-UA" sz="2400" b="1" dirty="0">
                <a:solidFill>
                  <a:schemeClr val="bg2"/>
                </a:solidFill>
              </a:rPr>
              <a:t>аскетизму, смирення, </a:t>
            </a:r>
            <a:r>
              <a:rPr lang="uk-UA" sz="2400" b="1" dirty="0" smtClean="0">
                <a:solidFill>
                  <a:schemeClr val="bg2"/>
                </a:solidFill>
              </a:rPr>
              <a:t>послуху</a:t>
            </a:r>
            <a:r>
              <a:rPr lang="uk-UA" sz="2400" b="1" dirty="0">
                <a:solidFill>
                  <a:schemeClr val="bg2"/>
                </a:solidFill>
              </a:rPr>
              <a:t>, </a:t>
            </a:r>
            <a:r>
              <a:rPr lang="uk-UA" sz="2400" b="1" dirty="0" smtClean="0">
                <a:solidFill>
                  <a:schemeClr val="bg2"/>
                </a:solidFill>
              </a:rPr>
              <a:t>любові</a:t>
            </a:r>
          </a:p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 до ближнього.</a:t>
            </a:r>
          </a:p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</a:rPr>
              <a:t>У 1256 </a:t>
            </a:r>
            <a:r>
              <a:rPr lang="ru-RU" sz="2400" b="1" dirty="0" err="1" smtClean="0">
                <a:solidFill>
                  <a:schemeClr val="bg2"/>
                </a:solidFill>
              </a:rPr>
              <a:t>францисканці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</a:rPr>
              <a:t>отримали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право </a:t>
            </a:r>
            <a:r>
              <a:rPr lang="ru-RU" sz="2400" b="1" dirty="0" err="1" smtClean="0">
                <a:solidFill>
                  <a:schemeClr val="bg2"/>
                </a:solidFill>
              </a:rPr>
              <a:t>викладання</a:t>
            </a:r>
            <a:r>
              <a:rPr lang="ru-RU" sz="2400" b="1" dirty="0" smtClean="0">
                <a:solidFill>
                  <a:schemeClr val="bg2"/>
                </a:solidFill>
              </a:rPr>
              <a:t> в </a:t>
            </a:r>
            <a:r>
              <a:rPr lang="ru-RU" sz="2400" b="1" dirty="0" err="1" smtClean="0">
                <a:solidFill>
                  <a:schemeClr val="bg2"/>
                </a:solidFill>
              </a:rPr>
              <a:t>університетах</a:t>
            </a:r>
            <a:r>
              <a:rPr lang="ru-RU" sz="2400" b="1" dirty="0" smtClean="0">
                <a:solidFill>
                  <a:schemeClr val="bg2"/>
                </a:solidFill>
              </a:rPr>
              <a:t>, </a:t>
            </a:r>
          </a:p>
          <a:p>
            <a:pPr algn="ctr"/>
            <a:r>
              <a:rPr lang="ru-RU" sz="2400" b="1" dirty="0" err="1" smtClean="0">
                <a:solidFill>
                  <a:schemeClr val="bg2"/>
                </a:solidFill>
              </a:rPr>
              <a:t>багато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</a:rPr>
              <a:t>займалися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400" b="1" dirty="0" err="1" smtClean="0">
                <a:solidFill>
                  <a:schemeClr val="bg2"/>
                </a:solidFill>
              </a:rPr>
              <a:t>місіонерською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bg2"/>
                </a:solidFill>
              </a:rPr>
              <a:t>діяльністю</a:t>
            </a:r>
            <a:r>
              <a:rPr lang="ru-RU" sz="2400" b="1" dirty="0" smtClean="0">
                <a:solidFill>
                  <a:schemeClr val="bg2"/>
                </a:solidFill>
              </a:rPr>
              <a:t>, </a:t>
            </a:r>
            <a:r>
              <a:rPr lang="ru-RU" sz="2400" b="1" dirty="0" err="1" smtClean="0">
                <a:solidFill>
                  <a:schemeClr val="bg2"/>
                </a:solidFill>
              </a:rPr>
              <a:t>благодійництвом</a:t>
            </a:r>
            <a:r>
              <a:rPr lang="ru-RU" sz="2400" b="1" dirty="0" smtClean="0">
                <a:solidFill>
                  <a:schemeClr val="bg2"/>
                </a:solidFill>
              </a:rPr>
              <a:t>. </a:t>
            </a:r>
            <a:br>
              <a:rPr lang="ru-RU" sz="2400" b="1" dirty="0" smtClean="0">
                <a:solidFill>
                  <a:schemeClr val="bg2"/>
                </a:solidFill>
              </a:rPr>
            </a:b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15369" name="i-main-pic" descr="Картинка 9 из 475">
            <a:hlinkClick r:id=""/>
          </p:cNvPr>
          <p:cNvPicPr>
            <a:picLocks noChangeAspect="1" noChangeArrowheads="1"/>
          </p:cNvPicPr>
          <p:nvPr/>
        </p:nvPicPr>
        <p:blipFill>
          <a:blip r:embed="rId3" r:link="rId4"/>
          <a:srcRect r="-173" b="12069"/>
          <a:stretch>
            <a:fillRect/>
          </a:stretch>
        </p:blipFill>
        <p:spPr bwMode="auto">
          <a:xfrm>
            <a:off x="0" y="1357298"/>
            <a:ext cx="2357454" cy="3333962"/>
          </a:xfrm>
          <a:prstGeom prst="rect">
            <a:avLst/>
          </a:prstGeom>
          <a:noFill/>
        </p:spPr>
      </p:pic>
      <p:pic>
        <p:nvPicPr>
          <p:cNvPr id="15361" name="Picture 1" descr="C:\Documents and Settings\Admin\Рабочий стол\ордени\францис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429118"/>
            <a:ext cx="2291245" cy="242888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2905125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5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390525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 rot="20745349">
            <a:off x="1809369" y="5899042"/>
            <a:ext cx="2133600" cy="457200"/>
          </a:xfrm>
          <a:prstGeom prst="rect">
            <a:avLst/>
          </a:prstGeom>
          <a:solidFill>
            <a:srgbClr val="A8AB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Герб ордену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905125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1500174"/>
          </a:xfrm>
          <a:solidFill>
            <a:srgbClr val="A8ABD8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ОРДЕН МЕНШИХ БРАТІВ КОНВЕНТУАЛЬНИХ</a:t>
            </a:r>
            <a:br>
              <a:rPr lang="ru-RU" sz="3600" dirty="0" smtClean="0"/>
            </a:br>
            <a:r>
              <a:rPr lang="ru-RU" sz="2700" dirty="0" smtClean="0"/>
              <a:t>(друга </a:t>
            </a:r>
            <a:r>
              <a:rPr lang="ru-RU" sz="2700" dirty="0" err="1" smtClean="0"/>
              <a:t>назва</a:t>
            </a:r>
            <a:r>
              <a:rPr lang="ru-RU" sz="2700" dirty="0" smtClean="0"/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C:\Documents and Settings\Admin\Рабочий стол\ордени\wpid-fr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638446">
            <a:off x="5043834" y="977718"/>
            <a:ext cx="3357586" cy="542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7" name="Picture 1" descr="C:\Documents and Settings\Admin\Рабочий стол\ордени\герб франц.JPG"/>
          <p:cNvPicPr>
            <a:picLocks noChangeAspect="1" noChangeArrowheads="1"/>
          </p:cNvPicPr>
          <p:nvPr/>
        </p:nvPicPr>
        <p:blipFill>
          <a:blip r:embed="rId5"/>
          <a:srcRect l="16500" t="15194" r="14000" b="7335"/>
          <a:stretch>
            <a:fillRect/>
          </a:stretch>
        </p:blipFill>
        <p:spPr bwMode="auto">
          <a:xfrm rot="20615461">
            <a:off x="857224" y="1285860"/>
            <a:ext cx="3071834" cy="45746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ий сувій 4"/>
          <p:cNvSpPr/>
          <p:nvPr/>
        </p:nvSpPr>
        <p:spPr>
          <a:xfrm>
            <a:off x="2714580" y="1071546"/>
            <a:ext cx="6429420" cy="5500726"/>
          </a:xfrm>
          <a:prstGeom prst="verticalScroll">
            <a:avLst/>
          </a:prstGeom>
          <a:solidFill>
            <a:srgbClr val="A8A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9322">
            <a:off x="214282" y="428604"/>
            <a:ext cx="3929090" cy="785818"/>
          </a:xfrm>
          <a:solidFill>
            <a:srgbClr val="A8ABD8"/>
          </a:solidFill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2800" dirty="0" err="1" smtClean="0"/>
              <a:t>Хрест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францисканців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43240" y="1714488"/>
            <a:ext cx="5429288" cy="51435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500" b="1" dirty="0" smtClean="0"/>
              <a:t>О Боже, учини </a:t>
            </a:r>
            <a:r>
              <a:rPr lang="ru-RU" sz="5500" b="1" dirty="0" err="1" smtClean="0"/>
              <a:t>з</a:t>
            </a:r>
            <a:r>
              <a:rPr lang="ru-RU" sz="5500" b="1" dirty="0" smtClean="0"/>
              <a:t> нас </a:t>
            </a:r>
            <a:r>
              <a:rPr lang="ru-RU" sz="5500" b="1" dirty="0" err="1" smtClean="0"/>
              <a:t>знаряддя</a:t>
            </a:r>
            <a:r>
              <a:rPr lang="ru-RU" sz="5500" b="1" dirty="0" smtClean="0"/>
              <a:t/>
            </a:r>
            <a:br>
              <a:rPr lang="ru-RU" sz="5500" b="1" dirty="0" smtClean="0"/>
            </a:br>
            <a:r>
              <a:rPr lang="ru-RU" sz="5500" b="1" dirty="0" err="1" smtClean="0"/>
              <a:t>Твого</a:t>
            </a:r>
            <a:r>
              <a:rPr lang="ru-RU" sz="5500" b="1" dirty="0" smtClean="0"/>
              <a:t> миру,</a:t>
            </a:r>
            <a:br>
              <a:rPr lang="ru-RU" sz="5500" b="1" dirty="0" smtClean="0"/>
            </a:br>
            <a:r>
              <a:rPr lang="ru-RU" sz="5500" b="1" dirty="0" err="1" smtClean="0"/>
              <a:t>щоб</a:t>
            </a:r>
            <a:r>
              <a:rPr lang="ru-RU" sz="5500" b="1" dirty="0" smtClean="0"/>
              <a:t> ми </a:t>
            </a:r>
            <a:r>
              <a:rPr lang="ru-RU" sz="5500" b="1" dirty="0" err="1" smtClean="0"/>
              <a:t>сіяли</a:t>
            </a:r>
            <a:r>
              <a:rPr lang="ru-RU" sz="5500" b="1" dirty="0" smtClean="0"/>
              <a:t/>
            </a:r>
            <a:br>
              <a:rPr lang="ru-RU" sz="5500" b="1" dirty="0" smtClean="0"/>
            </a:br>
            <a:r>
              <a:rPr lang="ru-RU" sz="5500" b="1" dirty="0" err="1" smtClean="0"/>
              <a:t>любов</a:t>
            </a:r>
            <a:r>
              <a:rPr lang="ru-RU" sz="5500" b="1" dirty="0" smtClean="0"/>
              <a:t> - там, де </a:t>
            </a:r>
            <a:r>
              <a:rPr lang="ru-RU" sz="5500" b="1" dirty="0" err="1" smtClean="0"/>
              <a:t>панує</a:t>
            </a:r>
            <a:r>
              <a:rPr lang="ru-RU" sz="5500" b="1" dirty="0" smtClean="0"/>
              <a:t> ненависть;</a:t>
            </a:r>
            <a:br>
              <a:rPr lang="ru-RU" sz="5500" b="1" dirty="0" smtClean="0"/>
            </a:br>
            <a:r>
              <a:rPr lang="ru-RU" sz="5500" b="1" dirty="0" err="1" smtClean="0"/>
              <a:t>вибачення</a:t>
            </a:r>
            <a:r>
              <a:rPr lang="ru-RU" sz="5500" b="1" dirty="0" smtClean="0"/>
              <a:t> – там, де </a:t>
            </a:r>
            <a:r>
              <a:rPr lang="ru-RU" sz="5500" b="1" dirty="0" err="1" smtClean="0"/>
              <a:t>панує</a:t>
            </a:r>
            <a:r>
              <a:rPr lang="ru-RU" sz="5500" b="1" dirty="0" smtClean="0"/>
              <a:t> кривда;</a:t>
            </a:r>
            <a:br>
              <a:rPr lang="ru-RU" sz="5500" b="1" dirty="0" smtClean="0"/>
            </a:br>
            <a:r>
              <a:rPr lang="ru-RU" sz="5500" b="1" dirty="0" err="1" smtClean="0"/>
              <a:t>єдність</a:t>
            </a:r>
            <a:r>
              <a:rPr lang="ru-RU" sz="5500" b="1" dirty="0" smtClean="0"/>
              <a:t> – там, де </a:t>
            </a:r>
            <a:r>
              <a:rPr lang="ru-RU" sz="5500" b="1" dirty="0" err="1" smtClean="0"/>
              <a:t>панує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сумнів</a:t>
            </a:r>
            <a:r>
              <a:rPr lang="ru-RU" sz="5500" b="1" dirty="0" smtClean="0"/>
              <a:t>;</a:t>
            </a:r>
            <a:br>
              <a:rPr lang="ru-RU" sz="5500" b="1" dirty="0" smtClean="0"/>
            </a:br>
            <a:r>
              <a:rPr lang="ru-RU" sz="5500" b="1" dirty="0" err="1" smtClean="0"/>
              <a:t>надію</a:t>
            </a:r>
            <a:r>
              <a:rPr lang="ru-RU" sz="5500" b="1" dirty="0" smtClean="0"/>
              <a:t> – там, де </a:t>
            </a:r>
            <a:r>
              <a:rPr lang="ru-RU" sz="5500" b="1" dirty="0" err="1" smtClean="0"/>
              <a:t>панує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розпач</a:t>
            </a:r>
            <a:r>
              <a:rPr lang="ru-RU" sz="5500" b="1" dirty="0" smtClean="0"/>
              <a:t>;</a:t>
            </a:r>
            <a:br>
              <a:rPr lang="ru-RU" sz="5500" b="1" dirty="0" smtClean="0"/>
            </a:br>
            <a:r>
              <a:rPr lang="ru-RU" sz="5500" b="1" dirty="0" err="1" smtClean="0"/>
              <a:t>світло</a:t>
            </a:r>
            <a:r>
              <a:rPr lang="ru-RU" sz="5500" b="1" dirty="0" smtClean="0"/>
              <a:t> – там, де </a:t>
            </a:r>
            <a:r>
              <a:rPr lang="ru-RU" sz="5500" b="1" dirty="0" err="1" smtClean="0"/>
              <a:t>панує</a:t>
            </a:r>
            <a:r>
              <a:rPr lang="ru-RU" sz="5500" b="1" dirty="0" smtClean="0"/>
              <a:t> тьма;</a:t>
            </a:r>
            <a:br>
              <a:rPr lang="ru-RU" sz="5500" b="1" dirty="0" smtClean="0"/>
            </a:br>
            <a:r>
              <a:rPr lang="ru-RU" sz="5500" b="1" dirty="0" err="1" smtClean="0"/>
              <a:t>радість</a:t>
            </a:r>
            <a:r>
              <a:rPr lang="ru-RU" sz="5500" b="1" dirty="0" smtClean="0"/>
              <a:t> – там, де </a:t>
            </a:r>
            <a:r>
              <a:rPr lang="ru-RU" sz="5500" b="1" dirty="0" err="1" smtClean="0"/>
              <a:t>панує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смуток</a:t>
            </a:r>
            <a:r>
              <a:rPr lang="ru-RU" sz="5500" b="1" dirty="0" smtClean="0"/>
              <a:t>.</a:t>
            </a:r>
            <a:br>
              <a:rPr lang="ru-RU" sz="5500" b="1" dirty="0" smtClean="0"/>
            </a:br>
            <a:r>
              <a:rPr lang="ru-RU" sz="5500" b="1" dirty="0" smtClean="0"/>
              <a:t>Учини, </a:t>
            </a:r>
            <a:r>
              <a:rPr lang="ru-RU" sz="5500" b="1" dirty="0" err="1" smtClean="0"/>
              <a:t>щоб</a:t>
            </a:r>
            <a:r>
              <a:rPr lang="ru-RU" sz="5500" b="1" dirty="0" smtClean="0"/>
              <a:t> ми могли</a:t>
            </a:r>
            <a:br>
              <a:rPr lang="ru-RU" sz="5500" b="1" dirty="0" smtClean="0"/>
            </a:br>
            <a:r>
              <a:rPr lang="ru-RU" sz="5500" b="1" dirty="0" smtClean="0"/>
              <a:t>не </a:t>
            </a:r>
            <a:r>
              <a:rPr lang="ru-RU" sz="5500" b="1" dirty="0" err="1" smtClean="0"/>
              <a:t>стільки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шукати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відради</a:t>
            </a:r>
            <a:r>
              <a:rPr lang="ru-RU" sz="5500" b="1" dirty="0" smtClean="0"/>
              <a:t>, </a:t>
            </a:r>
            <a:r>
              <a:rPr lang="ru-RU" sz="5500" b="1" dirty="0" err="1" smtClean="0"/>
              <a:t>скільки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давати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її</a:t>
            </a:r>
            <a:r>
              <a:rPr lang="ru-RU" sz="5500" b="1" dirty="0" smtClean="0"/>
              <a:t>;</a:t>
            </a:r>
            <a:br>
              <a:rPr lang="ru-RU" sz="5500" b="1" dirty="0" smtClean="0"/>
            </a:br>
            <a:r>
              <a:rPr lang="ru-RU" sz="5500" b="1" dirty="0" err="1" smtClean="0"/>
              <a:t>не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стільки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шукати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розуміння</a:t>
            </a:r>
            <a:r>
              <a:rPr lang="ru-RU" sz="5500" b="1" dirty="0" smtClean="0"/>
              <a:t>, </a:t>
            </a:r>
            <a:r>
              <a:rPr lang="ru-RU" sz="5500" b="1" dirty="0" err="1" smtClean="0"/>
              <a:t>скільки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розуміти</a:t>
            </a:r>
            <a:r>
              <a:rPr lang="ru-RU" sz="5500" b="1" dirty="0" smtClean="0"/>
              <a:t>;</a:t>
            </a:r>
            <a:br>
              <a:rPr lang="ru-RU" sz="5500" b="1" dirty="0" smtClean="0"/>
            </a:br>
            <a:r>
              <a:rPr lang="ru-RU" sz="5500" b="1" dirty="0" err="1" smtClean="0"/>
              <a:t>не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стільки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шукати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любові</a:t>
            </a:r>
            <a:r>
              <a:rPr lang="ru-RU" sz="5500" b="1" dirty="0" smtClean="0"/>
              <a:t>, </a:t>
            </a:r>
            <a:r>
              <a:rPr lang="ru-RU" sz="5500" b="1" dirty="0" err="1" smtClean="0"/>
              <a:t>скільки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любити</a:t>
            </a:r>
            <a:r>
              <a:rPr lang="ru-RU" sz="5500" b="1" dirty="0" smtClean="0"/>
              <a:t>.</a:t>
            </a:r>
            <a:br>
              <a:rPr lang="ru-RU" sz="5500" b="1" dirty="0" smtClean="0"/>
            </a:br>
            <a:r>
              <a:rPr lang="ru-RU" sz="5500" b="1" dirty="0" err="1" smtClean="0"/>
              <a:t>Бо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даючи</a:t>
            </a:r>
            <a:r>
              <a:rPr lang="ru-RU" sz="5500" b="1" dirty="0" smtClean="0"/>
              <a:t> - </a:t>
            </a:r>
            <a:r>
              <a:rPr lang="ru-RU" sz="5500" b="1" dirty="0" err="1" smtClean="0"/>
              <a:t>одержуємо</a:t>
            </a:r>
            <a:r>
              <a:rPr lang="ru-RU" sz="5500" b="1" dirty="0" smtClean="0"/>
              <a:t>,</a:t>
            </a:r>
            <a:br>
              <a:rPr lang="ru-RU" sz="5500" b="1" dirty="0" smtClean="0"/>
            </a:br>
            <a:r>
              <a:rPr lang="ru-RU" sz="5500" b="1" dirty="0" err="1" smtClean="0"/>
              <a:t>прощаючи</a:t>
            </a:r>
            <a:r>
              <a:rPr lang="ru-RU" sz="5500" b="1" dirty="0" smtClean="0"/>
              <a:t> - </a:t>
            </a:r>
            <a:r>
              <a:rPr lang="ru-RU" sz="5500" b="1" dirty="0" err="1" smtClean="0"/>
              <a:t>дістаємо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прощення</a:t>
            </a:r>
            <a:r>
              <a:rPr lang="ru-RU" sz="5500" b="1" dirty="0" smtClean="0"/>
              <a:t>.</a:t>
            </a:r>
            <a:br>
              <a:rPr lang="ru-RU" sz="5500" b="1" dirty="0" smtClean="0"/>
            </a:br>
            <a:r>
              <a:rPr lang="ru-RU" sz="5500" b="1" dirty="0" smtClean="0"/>
              <a:t>а </a:t>
            </a:r>
            <a:r>
              <a:rPr lang="ru-RU" sz="5500" b="1" dirty="0" err="1" smtClean="0"/>
              <a:t>помираючи</a:t>
            </a:r>
            <a:r>
              <a:rPr lang="ru-RU" sz="5500" b="1" dirty="0" smtClean="0"/>
              <a:t> - </a:t>
            </a:r>
            <a:r>
              <a:rPr lang="ru-RU" sz="5500" b="1" dirty="0" err="1" smtClean="0"/>
              <a:t>народжуємося</a:t>
            </a:r>
            <a:r>
              <a:rPr lang="ru-RU" sz="5500" b="1" dirty="0" smtClean="0"/>
              <a:t> до </a:t>
            </a:r>
            <a:r>
              <a:rPr lang="ru-RU" sz="5500" b="1" dirty="0" err="1" smtClean="0"/>
              <a:t>життя</a:t>
            </a:r>
            <a:r>
              <a:rPr lang="ru-RU" sz="5500" b="1" dirty="0" smtClean="0"/>
              <a:t> </a:t>
            </a:r>
            <a:r>
              <a:rPr lang="ru-RU" sz="5500" b="1" dirty="0" err="1" smtClean="0"/>
              <a:t>вічного</a:t>
            </a:r>
            <a:r>
              <a:rPr lang="ru-RU" sz="5500" b="1" dirty="0" smtClean="0"/>
              <a:t>.</a:t>
            </a:r>
            <a:br>
              <a:rPr lang="ru-RU" sz="5500" b="1" dirty="0" smtClean="0"/>
            </a:br>
            <a:r>
              <a:rPr lang="ru-RU" sz="5500" b="1" dirty="0" smtClean="0"/>
              <a:t>Через </a:t>
            </a:r>
            <a:r>
              <a:rPr lang="ru-RU" sz="5500" b="1" dirty="0" err="1" smtClean="0"/>
              <a:t>Ісуса</a:t>
            </a:r>
            <a:r>
              <a:rPr lang="ru-RU" sz="5500" b="1" dirty="0" smtClean="0"/>
              <a:t> Христа, Господа </a:t>
            </a:r>
            <a:r>
              <a:rPr lang="ru-RU" sz="5500" b="1" dirty="0" err="1" smtClean="0"/>
              <a:t>нашого</a:t>
            </a:r>
            <a:r>
              <a:rPr lang="ru-RU" sz="5500" b="1" dirty="0" smtClean="0"/>
              <a:t>. </a:t>
            </a:r>
          </a:p>
          <a:p>
            <a:pPr>
              <a:buNone/>
            </a:pPr>
            <a:r>
              <a:rPr lang="ru-RU" sz="5500" b="1" dirty="0" smtClean="0"/>
              <a:t>                                      </a:t>
            </a:r>
            <a:r>
              <a:rPr lang="ru-RU" sz="5500" b="1" dirty="0" err="1" smtClean="0"/>
              <a:t>Амінь</a:t>
            </a:r>
            <a:r>
              <a:rPr lang="ru-RU" sz="5500" b="1" dirty="0" smtClean="0"/>
              <a:t>.</a:t>
            </a:r>
          </a:p>
          <a:p>
            <a:endParaRPr lang="ru-RU" sz="5500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3786182" y="1214422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</a:effectLst>
                <a:ea typeface="+mj-ea"/>
                <a:cs typeface="+mj-cs"/>
              </a:rPr>
              <a:t>   </a:t>
            </a:r>
            <a:r>
              <a:rPr lang="ru-RU" sz="3200" b="1" dirty="0" err="1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</a:effectLst>
                <a:ea typeface="+mj-ea"/>
                <a:cs typeface="+mj-cs"/>
              </a:rPr>
              <a:t>Францисканська</a:t>
            </a:r>
            <a:r>
              <a:rPr lang="ru-RU" sz="3200" b="1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</a:effectLst>
                <a:ea typeface="+mj-ea"/>
                <a:cs typeface="+mj-cs"/>
              </a:rPr>
              <a:t> молитва</a:t>
            </a:r>
            <a:endParaRPr lang="ru-RU" sz="3200" dirty="0"/>
          </a:p>
        </p:txBody>
      </p:sp>
      <p:pic>
        <p:nvPicPr>
          <p:cNvPr id="37890" name="Picture 2" descr="C:\Documents and Settings\Admin\Рабочий стол\ордени\francisk_ch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90626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2828916" cy="985854"/>
          </a:xfrm>
          <a:solidFill>
            <a:srgbClr val="A8ABD8"/>
          </a:solidFill>
        </p:spPr>
        <p:txBody>
          <a:bodyPr/>
          <a:lstStyle/>
          <a:p>
            <a:r>
              <a:rPr lang="uk-UA" dirty="0" err="1" smtClean="0"/>
              <a:t>Клариски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222495"/>
          </a:xfrm>
          <a:solidFill>
            <a:srgbClr val="A8ABD8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2"/>
                </a:solidFill>
              </a:rPr>
              <a:t>Існують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також</a:t>
            </a:r>
            <a:r>
              <a:rPr lang="ru-RU" dirty="0" smtClean="0">
                <a:solidFill>
                  <a:schemeClr val="bg2"/>
                </a:solidFill>
              </a:rPr>
              <a:t> </a:t>
            </a:r>
            <a:r>
              <a:rPr lang="ru-RU" b="1" dirty="0" err="1" smtClean="0">
                <a:solidFill>
                  <a:schemeClr val="bg2"/>
                </a:solidFill>
              </a:rPr>
              <a:t>жіночий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францисканський</a:t>
            </a:r>
            <a:r>
              <a:rPr lang="ru-RU" b="1" dirty="0" smtClean="0">
                <a:solidFill>
                  <a:schemeClr val="bg2"/>
                </a:solidFill>
              </a:rPr>
              <a:t> Орден</a:t>
            </a:r>
            <a:r>
              <a:rPr lang="ru-RU" dirty="0" smtClean="0">
                <a:solidFill>
                  <a:schemeClr val="bg2"/>
                </a:solidFill>
              </a:rPr>
              <a:t> (</a:t>
            </a:r>
            <a:r>
              <a:rPr lang="ru-RU" dirty="0" err="1" smtClean="0">
                <a:solidFill>
                  <a:schemeClr val="bg2"/>
                </a:solidFill>
              </a:rPr>
              <a:t>Сестри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Клариси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або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клариски</a:t>
            </a:r>
            <a:r>
              <a:rPr lang="ru-RU" dirty="0" smtClean="0">
                <a:solidFill>
                  <a:schemeClr val="bg2"/>
                </a:solidFill>
              </a:rPr>
              <a:t>), а </a:t>
            </a:r>
            <a:r>
              <a:rPr lang="ru-RU" dirty="0" err="1" smtClean="0">
                <a:solidFill>
                  <a:schemeClr val="bg2"/>
                </a:solidFill>
              </a:rPr>
              <a:t>також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Францисканський</a:t>
            </a:r>
            <a:r>
              <a:rPr lang="ru-RU" b="1" dirty="0" smtClean="0">
                <a:solidFill>
                  <a:schemeClr val="bg2"/>
                </a:solidFill>
              </a:rPr>
              <a:t> Орден </a:t>
            </a:r>
            <a:r>
              <a:rPr lang="ru-RU" b="1" dirty="0" err="1" smtClean="0">
                <a:solidFill>
                  <a:schemeClr val="bg2"/>
                </a:solidFill>
              </a:rPr>
              <a:t>Світських</a:t>
            </a:r>
            <a:r>
              <a:rPr lang="ru-RU" dirty="0" smtClean="0">
                <a:solidFill>
                  <a:schemeClr val="bg2"/>
                </a:solidFill>
              </a:rPr>
              <a:t>, для </a:t>
            </a:r>
            <a:r>
              <a:rPr lang="ru-RU" dirty="0" err="1" smtClean="0">
                <a:solidFill>
                  <a:schemeClr val="bg2"/>
                </a:solidFill>
              </a:rPr>
              <a:t>братів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 сестер, </a:t>
            </a:r>
            <a:r>
              <a:rPr lang="ru-RU" dirty="0" err="1" smtClean="0">
                <a:solidFill>
                  <a:schemeClr val="bg2"/>
                </a:solidFill>
              </a:rPr>
              <a:t>які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живуть</a:t>
            </a:r>
            <a:r>
              <a:rPr lang="ru-RU" dirty="0" smtClean="0">
                <a:solidFill>
                  <a:schemeClr val="bg2"/>
                </a:solidFill>
              </a:rPr>
              <a:t> у </a:t>
            </a:r>
            <a:r>
              <a:rPr lang="ru-RU" dirty="0" err="1" smtClean="0">
                <a:solidFill>
                  <a:schemeClr val="bg2"/>
                </a:solidFill>
              </a:rPr>
              <a:t>світі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своїх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сім’ях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C:\Documents and Settings\Admin\Рабочий стол\ордени\kl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643074" cy="2398648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\Рабочий стол\ордени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540018" cy="1785950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7000892" y="2786058"/>
            <a:ext cx="1518364" cy="461665"/>
          </a:xfrm>
          <a:prstGeom prst="rect">
            <a:avLst/>
          </a:prstGeom>
          <a:solidFill>
            <a:srgbClr val="A8ABD8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Св. Клара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38916" name="Picture 4" descr="C:\Documents and Settings\Admin\Рабочий стол\ордени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0"/>
            <a:ext cx="2182368" cy="2500330"/>
          </a:xfrm>
          <a:prstGeom prst="rect">
            <a:avLst/>
          </a:prstGeom>
          <a:noFill/>
        </p:spPr>
      </p:pic>
      <p:pic>
        <p:nvPicPr>
          <p:cNvPr id="38917" name="Picture 5" descr="C:\Documents and Settings\Admin\Рабочий стол\ордени\18116146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571612"/>
            <a:ext cx="3333750" cy="27241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304800"/>
            <a:ext cx="8548718" cy="838200"/>
          </a:xfrm>
          <a:prstGeom prst="rect">
            <a:avLst/>
          </a:prstGeom>
          <a:solidFill>
            <a:srgbClr val="A8AB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</a:rPr>
              <a:t>121</a:t>
            </a:r>
            <a:r>
              <a:rPr lang="en-US" sz="3600" b="1" dirty="0">
                <a:solidFill>
                  <a:schemeClr val="bg2"/>
                </a:solidFill>
              </a:rPr>
              <a:t>6</a:t>
            </a:r>
            <a:r>
              <a:rPr lang="uk-UA" sz="3600" b="1" dirty="0">
                <a:solidFill>
                  <a:schemeClr val="bg2"/>
                </a:solidFill>
              </a:rPr>
              <a:t> </a:t>
            </a:r>
            <a:r>
              <a:rPr lang="uk-UA" sz="3600" b="1" dirty="0" smtClean="0">
                <a:solidFill>
                  <a:schemeClr val="bg2"/>
                </a:solidFill>
              </a:rPr>
              <a:t>р. </a:t>
            </a:r>
            <a:r>
              <a:rPr lang="uk-UA" sz="3600" b="1" dirty="0">
                <a:solidFill>
                  <a:schemeClr val="bg2"/>
                </a:solidFill>
              </a:rPr>
              <a:t>– створений домініканський орден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16389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2428875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72066" y="1643050"/>
            <a:ext cx="3786214" cy="4572032"/>
          </a:xfrm>
          <a:prstGeom prst="rect">
            <a:avLst/>
          </a:prstGeom>
          <a:solidFill>
            <a:srgbClr val="A8AB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b="1" dirty="0" smtClean="0">
                <a:solidFill>
                  <a:schemeClr val="bg2"/>
                </a:solidFill>
              </a:rPr>
              <a:t>   Засновник </a:t>
            </a:r>
            <a:r>
              <a:rPr lang="uk-UA" b="1" dirty="0">
                <a:solidFill>
                  <a:schemeClr val="bg2"/>
                </a:solidFill>
              </a:rPr>
              <a:t>ордену іспанський</a:t>
            </a:r>
          </a:p>
          <a:p>
            <a:r>
              <a:rPr lang="uk-UA" b="1" dirty="0">
                <a:solidFill>
                  <a:schemeClr val="bg2"/>
                </a:solidFill>
              </a:rPr>
              <a:t> монах Домінік де </a:t>
            </a:r>
            <a:r>
              <a:rPr lang="uk-UA" b="1" dirty="0" err="1">
                <a:solidFill>
                  <a:schemeClr val="bg2"/>
                </a:solidFill>
              </a:rPr>
              <a:t>Гусман</a:t>
            </a:r>
            <a:r>
              <a:rPr lang="uk-UA" b="1" dirty="0">
                <a:solidFill>
                  <a:schemeClr val="bg2"/>
                </a:solidFill>
              </a:rPr>
              <a:t>.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uk-UA" b="1" dirty="0">
                <a:solidFill>
                  <a:schemeClr val="bg2"/>
                </a:solidFill>
              </a:rPr>
              <a:t>Назва 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uk-UA" b="1" dirty="0">
                <a:solidFill>
                  <a:schemeClr val="bg2"/>
                </a:solidFill>
              </a:rPr>
              <a:t>ордену походить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uk-UA" b="1" dirty="0">
                <a:solidFill>
                  <a:schemeClr val="bg2"/>
                </a:solidFill>
              </a:rPr>
              <a:t>від латинського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uk-UA" b="1" dirty="0">
                <a:solidFill>
                  <a:schemeClr val="bg2"/>
                </a:solidFill>
              </a:rPr>
              <a:t> вислову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uk-UA" b="1" dirty="0" smtClean="0">
                <a:solidFill>
                  <a:schemeClr val="bg2"/>
                </a:solidFill>
              </a:rPr>
              <a:t>“</a:t>
            </a:r>
            <a:r>
              <a:rPr lang="en-US" b="1" dirty="0" err="1" smtClean="0">
                <a:solidFill>
                  <a:schemeClr val="bg2"/>
                </a:solidFill>
              </a:rPr>
              <a:t>domini</a:t>
            </a:r>
            <a:r>
              <a:rPr lang="en-US" b="1" dirty="0" smtClean="0">
                <a:solidFill>
                  <a:schemeClr val="bg2"/>
                </a:solidFill>
              </a:rPr>
              <a:t> canes</a:t>
            </a:r>
            <a:r>
              <a:rPr lang="uk-UA" b="1" dirty="0" smtClean="0">
                <a:solidFill>
                  <a:schemeClr val="bg2"/>
                </a:solidFill>
              </a:rPr>
              <a:t>”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uk-UA" b="1" dirty="0" smtClean="0">
                <a:solidFill>
                  <a:schemeClr val="bg2"/>
                </a:solidFill>
              </a:rPr>
              <a:t>–</a:t>
            </a:r>
          </a:p>
          <a:p>
            <a:r>
              <a:rPr lang="uk-UA" b="1" dirty="0" smtClean="0">
                <a:solidFill>
                  <a:schemeClr val="bg2"/>
                </a:solidFill>
              </a:rPr>
              <a:t> </a:t>
            </a:r>
            <a:r>
              <a:rPr lang="uk-UA" b="1" dirty="0">
                <a:solidFill>
                  <a:schemeClr val="bg2"/>
                </a:solidFill>
              </a:rPr>
              <a:t>пси </a:t>
            </a:r>
            <a:r>
              <a:rPr lang="uk-UA" b="1" dirty="0" smtClean="0">
                <a:solidFill>
                  <a:schemeClr val="bg2"/>
                </a:solidFill>
              </a:rPr>
              <a:t>Господні. Емблемою </a:t>
            </a:r>
            <a:r>
              <a:rPr lang="uk-UA" b="1" dirty="0">
                <a:solidFill>
                  <a:schemeClr val="bg2"/>
                </a:solidFill>
              </a:rPr>
              <a:t>ордену </a:t>
            </a:r>
            <a:endParaRPr lang="uk-UA" b="1" dirty="0" smtClean="0">
              <a:solidFill>
                <a:schemeClr val="bg2"/>
              </a:solidFill>
            </a:endParaRPr>
          </a:p>
          <a:p>
            <a:r>
              <a:rPr lang="uk-UA" b="1" dirty="0" smtClean="0">
                <a:solidFill>
                  <a:schemeClr val="bg2"/>
                </a:solidFill>
              </a:rPr>
              <a:t>була 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uk-UA" b="1" dirty="0" smtClean="0">
                <a:solidFill>
                  <a:schemeClr val="bg2"/>
                </a:solidFill>
              </a:rPr>
              <a:t> </a:t>
            </a:r>
            <a:r>
              <a:rPr lang="uk-UA" b="1" dirty="0">
                <a:solidFill>
                  <a:schemeClr val="bg2"/>
                </a:solidFill>
              </a:rPr>
              <a:t>собака, яка </a:t>
            </a:r>
            <a:r>
              <a:rPr lang="uk-UA" b="1" dirty="0" smtClean="0">
                <a:solidFill>
                  <a:schemeClr val="bg2"/>
                </a:solidFill>
              </a:rPr>
              <a:t>тримала </a:t>
            </a:r>
            <a:r>
              <a:rPr lang="uk-UA" b="1" dirty="0">
                <a:solidFill>
                  <a:schemeClr val="bg2"/>
                </a:solidFill>
              </a:rPr>
              <a:t>в </a:t>
            </a:r>
            <a:r>
              <a:rPr lang="uk-UA" b="1" dirty="0" smtClean="0">
                <a:solidFill>
                  <a:schemeClr val="bg2"/>
                </a:solidFill>
              </a:rPr>
              <a:t>зубах</a:t>
            </a:r>
          </a:p>
          <a:p>
            <a:r>
              <a:rPr lang="uk-UA" b="1" dirty="0" smtClean="0">
                <a:solidFill>
                  <a:schemeClr val="bg2"/>
                </a:solidFill>
              </a:rPr>
              <a:t> </a:t>
            </a:r>
            <a:r>
              <a:rPr lang="uk-UA" b="1" dirty="0">
                <a:solidFill>
                  <a:schemeClr val="bg2"/>
                </a:solidFill>
              </a:rPr>
              <a:t>смолоскип.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uk-UA" b="1" dirty="0">
                <a:solidFill>
                  <a:schemeClr val="bg2"/>
                </a:solidFill>
              </a:rPr>
              <a:t>У 1233 р. </a:t>
            </a:r>
          </a:p>
          <a:p>
            <a:r>
              <a:rPr lang="uk-UA" b="1" dirty="0">
                <a:solidFill>
                  <a:schemeClr val="bg2"/>
                </a:solidFill>
              </a:rPr>
              <a:t>папа Григорій ІХ дав інквізицію в</a:t>
            </a:r>
          </a:p>
          <a:p>
            <a:r>
              <a:rPr lang="uk-UA" b="1" dirty="0">
                <a:solidFill>
                  <a:schemeClr val="bg2"/>
                </a:solidFill>
              </a:rPr>
              <a:t> руки домініканців</a:t>
            </a:r>
            <a:r>
              <a:rPr lang="uk-UA" b="1" dirty="0" smtClean="0">
                <a:solidFill>
                  <a:schemeClr val="bg2"/>
                </a:solidFill>
              </a:rPr>
              <a:t>. </a:t>
            </a:r>
            <a:r>
              <a:rPr lang="ru-RU" b="1" dirty="0" smtClean="0">
                <a:solidFill>
                  <a:schemeClr val="bg2"/>
                </a:solidFill>
              </a:rPr>
              <a:t>Вони стали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першим </a:t>
            </a:r>
            <a:r>
              <a:rPr lang="ru-RU" b="1" dirty="0" err="1" smtClean="0">
                <a:solidFill>
                  <a:schemeClr val="bg2"/>
                </a:solidFill>
              </a:rPr>
              <a:t>католицьким</a:t>
            </a:r>
            <a:r>
              <a:rPr lang="ru-RU" b="1" dirty="0" smtClean="0">
                <a:solidFill>
                  <a:schemeClr val="bg2"/>
                </a:solidFill>
              </a:rPr>
              <a:t>  орденом,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який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концентрувався</a:t>
            </a:r>
            <a:r>
              <a:rPr lang="ru-RU" b="1" dirty="0" smtClean="0">
                <a:solidFill>
                  <a:schemeClr val="bg2"/>
                </a:solidFill>
              </a:rPr>
              <a:t> на </a:t>
            </a:r>
            <a:r>
              <a:rPr lang="ru-RU" b="1" dirty="0" err="1" smtClean="0">
                <a:solidFill>
                  <a:schemeClr val="bg2"/>
                </a:solidFill>
              </a:rPr>
              <a:t>розумовій</a:t>
            </a:r>
            <a:r>
              <a:rPr lang="ru-RU" b="1" dirty="0" smtClean="0">
                <a:solidFill>
                  <a:schemeClr val="bg2"/>
                </a:solidFill>
              </a:rPr>
              <a:t>,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а не на </a:t>
            </a:r>
            <a:r>
              <a:rPr lang="ru-RU" b="1" dirty="0" err="1" smtClean="0">
                <a:solidFill>
                  <a:schemeClr val="bg2"/>
                </a:solidFill>
              </a:rPr>
              <a:t>фізичній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err="1" smtClean="0">
                <a:solidFill>
                  <a:schemeClr val="bg2"/>
                </a:solidFill>
              </a:rPr>
              <a:t>роботі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400425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92" name="Picture 8" descr="http://www.knightly.ru/Orders_files/7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1285860"/>
            <a:ext cx="2823878" cy="2857496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552825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94" name="Picture 10" descr="http://draby.narod.ru/images/gerb_domini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785918" y="4286256"/>
            <a:ext cx="1951037" cy="2362200"/>
          </a:xfrm>
          <a:prstGeom prst="rect">
            <a:avLst/>
          </a:prstGeom>
          <a:noFill/>
        </p:spPr>
      </p:pic>
      <p:pic>
        <p:nvPicPr>
          <p:cNvPr id="13313" name="Picture 1" descr="C:\Documents and Settings\Admin\Рабочий стол\ордени\200px-SaintDomini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00174"/>
            <a:ext cx="179110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5143536" cy="771540"/>
          </a:xfrm>
          <a:solidFill>
            <a:srgbClr val="A8ABD8"/>
          </a:solidFill>
        </p:spPr>
        <p:txBody>
          <a:bodyPr/>
          <a:lstStyle/>
          <a:p>
            <a:pPr algn="ctr"/>
            <a:r>
              <a:rPr lang="uk-UA" dirty="0" smtClean="0"/>
              <a:t>Орден єзуїтів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rgbClr val="A8ABD8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Орден (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Ісуса</a:t>
            </a:r>
            <a:r>
              <a:rPr lang="ru-RU" dirty="0" smtClean="0"/>
              <a:t>)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 err="1" smtClean="0"/>
              <a:t>Ігнатієм</a:t>
            </a:r>
            <a:r>
              <a:rPr lang="ru-RU" dirty="0" smtClean="0"/>
              <a:t> Лойолою у 1534 р. для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Реформацією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войовничих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католицької</a:t>
            </a:r>
            <a:r>
              <a:rPr lang="ru-RU" dirty="0" smtClean="0"/>
              <a:t> церкви. </a:t>
            </a:r>
          </a:p>
          <a:p>
            <a:r>
              <a:rPr lang="ru-RU" dirty="0" smtClean="0"/>
              <a:t>Орден </a:t>
            </a:r>
            <a:r>
              <a:rPr lang="ru-RU" dirty="0" err="1" smtClean="0"/>
              <a:t>здійснював</a:t>
            </a:r>
            <a:r>
              <a:rPr lang="ru-RU" dirty="0" smtClean="0"/>
              <a:t> </a:t>
            </a:r>
            <a:r>
              <a:rPr lang="ru-RU" dirty="0" err="1" smtClean="0"/>
              <a:t>непримиренну</a:t>
            </a:r>
            <a:r>
              <a:rPr lang="ru-RU" dirty="0" smtClean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єресей</a:t>
            </a:r>
            <a:r>
              <a:rPr lang="ru-RU" dirty="0" smtClean="0"/>
              <a:t>, </a:t>
            </a:r>
            <a:r>
              <a:rPr lang="ru-RU" dirty="0" err="1" smtClean="0"/>
              <a:t>переслідував</a:t>
            </a:r>
            <a:r>
              <a:rPr lang="ru-RU" dirty="0" smtClean="0"/>
              <a:t> </a:t>
            </a:r>
            <a:r>
              <a:rPr lang="ru-RU" dirty="0" err="1" smtClean="0"/>
              <a:t>учених</a:t>
            </a:r>
            <a:r>
              <a:rPr lang="ru-RU" dirty="0" smtClean="0"/>
              <a:t>, </a:t>
            </a:r>
            <a:r>
              <a:rPr lang="ru-RU" dirty="0" err="1" smtClean="0"/>
              <a:t>боровся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вільнодумством</a:t>
            </a:r>
            <a:r>
              <a:rPr lang="ru-RU" dirty="0" smtClean="0"/>
              <a:t>, </a:t>
            </a:r>
            <a:r>
              <a:rPr lang="ru-RU" dirty="0" err="1" smtClean="0"/>
              <a:t>складав</a:t>
            </a:r>
            <a:r>
              <a:rPr lang="ru-RU" dirty="0" smtClean="0"/>
              <a:t>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заборонених</a:t>
            </a:r>
            <a:r>
              <a:rPr lang="ru-RU" dirty="0" smtClean="0"/>
              <a:t> книг, активно </a:t>
            </a:r>
            <a:r>
              <a:rPr lang="ru-RU" dirty="0" err="1" smtClean="0"/>
              <a:t>сприяв</a:t>
            </a:r>
            <a:r>
              <a:rPr lang="ru-RU" dirty="0" smtClean="0"/>
              <a:t> </a:t>
            </a:r>
            <a:r>
              <a:rPr lang="ru-RU" dirty="0" err="1" smtClean="0"/>
              <a:t>закріпленню</a:t>
            </a:r>
            <a:r>
              <a:rPr lang="ru-RU" dirty="0" smtClean="0"/>
              <a:t> </a:t>
            </a:r>
            <a:r>
              <a:rPr lang="ru-RU" dirty="0" err="1" smtClean="0"/>
              <a:t>необмеженої</a:t>
            </a:r>
            <a:r>
              <a:rPr lang="ru-RU" dirty="0" smtClean="0"/>
              <a:t> </a:t>
            </a:r>
            <a:r>
              <a:rPr lang="ru-RU" dirty="0" err="1" smtClean="0"/>
              <a:t>папської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 Єзуїти крім трьох чернецьких обітниць (безшлюбність, послух, бідність) дають зарок абсолютної покори Папі Римському.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1570017" cy="196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34"/>
          </a:xfrm>
          <a:solidFill>
            <a:srgbClr val="A8ABD8"/>
          </a:solidFill>
        </p:spPr>
        <p:txBody>
          <a:bodyPr/>
          <a:lstStyle/>
          <a:p>
            <a:pPr algn="ctr"/>
            <a:r>
              <a:rPr lang="uk-UA" dirty="0" smtClean="0"/>
              <a:t>Значення орденів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2"/>
          </p:nvPr>
        </p:nvSpPr>
        <p:spPr>
          <a:xfrm>
            <a:off x="214282" y="1142984"/>
            <a:ext cx="4357718" cy="3657600"/>
          </a:xfrm>
        </p:spPr>
        <p:txBody>
          <a:bodyPr>
            <a:normAutofit/>
          </a:bodyPr>
          <a:lstStyle/>
          <a:p>
            <a:r>
              <a:rPr lang="ru-RU" b="1" dirty="0" smtClean="0"/>
              <a:t>Члени </a:t>
            </a:r>
            <a:r>
              <a:rPr lang="ru-RU" b="1" dirty="0" err="1" smtClean="0"/>
              <a:t>орденів</a:t>
            </a:r>
            <a:r>
              <a:rPr lang="ru-RU" b="1" dirty="0" smtClean="0"/>
              <a:t> активно </a:t>
            </a:r>
            <a:r>
              <a:rPr lang="ru-RU" b="1" dirty="0" err="1" smtClean="0"/>
              <a:t>підтримували</a:t>
            </a:r>
            <a:r>
              <a:rPr lang="ru-RU" b="1" dirty="0" smtClean="0"/>
              <a:t> </a:t>
            </a:r>
            <a:r>
              <a:rPr lang="ru-RU" b="1" dirty="0" err="1" smtClean="0"/>
              <a:t>політику</a:t>
            </a:r>
            <a:r>
              <a:rPr lang="ru-RU" b="1" dirty="0" smtClean="0"/>
              <a:t> пап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боролися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єресями</a:t>
            </a:r>
            <a:r>
              <a:rPr lang="ru-RU" b="1" dirty="0" smtClean="0"/>
              <a:t> , брали участь в </a:t>
            </a:r>
            <a:r>
              <a:rPr lang="ru-RU" b="1" dirty="0" err="1" smtClean="0"/>
              <a:t>інквізиційних</a:t>
            </a:r>
            <a:r>
              <a:rPr lang="ru-RU" b="1" dirty="0" smtClean="0"/>
              <a:t> судах;</a:t>
            </a:r>
          </a:p>
          <a:p>
            <a:r>
              <a:rPr lang="ru-RU" b="1" dirty="0" err="1" smtClean="0"/>
              <a:t>відкрили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університети</a:t>
            </a:r>
            <a:r>
              <a:rPr lang="ru-RU" b="1" dirty="0" smtClean="0"/>
              <a:t>, </a:t>
            </a:r>
            <a:r>
              <a:rPr lang="ru-RU" b="1" dirty="0" err="1" smtClean="0"/>
              <a:t>періодичні</a:t>
            </a:r>
            <a:r>
              <a:rPr lang="ru-RU" b="1" dirty="0" smtClean="0"/>
              <a:t> </a:t>
            </a:r>
            <a:r>
              <a:rPr lang="ru-RU" b="1" dirty="0" err="1" smtClean="0"/>
              <a:t>видання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практикували</a:t>
            </a:r>
            <a:r>
              <a:rPr lang="ru-RU" b="1" dirty="0" smtClean="0"/>
              <a:t> </a:t>
            </a:r>
            <a:r>
              <a:rPr lang="ru-RU" b="1" dirty="0" err="1" smtClean="0"/>
              <a:t>особисту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громадську</a:t>
            </a:r>
            <a:r>
              <a:rPr lang="ru-RU" b="1" dirty="0" smtClean="0"/>
              <a:t> </a:t>
            </a:r>
            <a:r>
              <a:rPr lang="ru-RU" b="1" dirty="0" err="1" smtClean="0"/>
              <a:t>бідність</a:t>
            </a:r>
            <a:r>
              <a:rPr lang="ru-RU" b="1" dirty="0" smtClean="0"/>
              <a:t>;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429124" y="3214686"/>
            <a:ext cx="4470403" cy="3371872"/>
          </a:xfrm>
        </p:spPr>
        <p:txBody>
          <a:bodyPr/>
          <a:lstStyle/>
          <a:p>
            <a:r>
              <a:rPr lang="ru-RU" b="1" dirty="0" err="1" smtClean="0"/>
              <a:t>доглядали</a:t>
            </a:r>
            <a:r>
              <a:rPr lang="ru-RU" b="1" dirty="0" smtClean="0"/>
              <a:t> за </a:t>
            </a:r>
            <a:r>
              <a:rPr lang="ru-RU" b="1" dirty="0" err="1" smtClean="0"/>
              <a:t>хворими</a:t>
            </a:r>
            <a:r>
              <a:rPr lang="ru-RU" b="1" dirty="0" smtClean="0"/>
              <a:t> та </a:t>
            </a:r>
            <a:r>
              <a:rPr lang="ru-RU" b="1" dirty="0" err="1" smtClean="0"/>
              <a:t>каліками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опікувалися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викупом</a:t>
            </a:r>
            <a:r>
              <a:rPr lang="ru-RU" b="1" dirty="0" smtClean="0"/>
              <a:t> </a:t>
            </a:r>
            <a:r>
              <a:rPr lang="ru-RU" b="1" dirty="0" err="1" smtClean="0"/>
              <a:t>християн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сарацинської</a:t>
            </a:r>
            <a:r>
              <a:rPr lang="ru-RU" b="1" dirty="0" smtClean="0"/>
              <a:t> </a:t>
            </a:r>
            <a:r>
              <a:rPr lang="ru-RU" b="1" dirty="0" err="1" smtClean="0"/>
              <a:t>неволі</a:t>
            </a:r>
            <a:r>
              <a:rPr lang="ru-RU" b="1" dirty="0" smtClean="0"/>
              <a:t>;</a:t>
            </a:r>
          </a:p>
          <a:p>
            <a:r>
              <a:rPr lang="ru-RU" b="1" dirty="0" err="1" smtClean="0"/>
              <a:t>збирали</a:t>
            </a:r>
            <a:r>
              <a:rPr lang="ru-RU" b="1" dirty="0" smtClean="0"/>
              <a:t> </a:t>
            </a:r>
            <a:r>
              <a:rPr lang="ru-RU" b="1" dirty="0" err="1" smtClean="0"/>
              <a:t>пожертви</a:t>
            </a:r>
            <a:r>
              <a:rPr lang="ru-RU" b="1" dirty="0" smtClean="0"/>
              <a:t> на </a:t>
            </a:r>
            <a:r>
              <a:rPr lang="ru-RU" b="1" dirty="0" err="1" smtClean="0"/>
              <a:t>релігійні</a:t>
            </a:r>
            <a:r>
              <a:rPr lang="ru-RU" b="1" dirty="0" smtClean="0"/>
              <a:t> </a:t>
            </a:r>
            <a:r>
              <a:rPr lang="ru-RU" b="1" dirty="0" err="1" smtClean="0"/>
              <a:t>акції</a:t>
            </a:r>
            <a:r>
              <a:rPr lang="ru-RU" b="1" dirty="0" smtClean="0"/>
              <a:t> та </a:t>
            </a:r>
            <a:r>
              <a:rPr lang="ru-RU" b="1" dirty="0" err="1" smtClean="0"/>
              <a:t>церковні</a:t>
            </a:r>
            <a:r>
              <a:rPr lang="ru-RU" b="1" dirty="0" smtClean="0"/>
              <a:t> потреби;</a:t>
            </a:r>
          </a:p>
          <a:p>
            <a:r>
              <a:rPr lang="ru-RU" b="1" dirty="0" err="1" smtClean="0"/>
              <a:t>займалися</a:t>
            </a:r>
            <a:r>
              <a:rPr lang="ru-RU" b="1" dirty="0" smtClean="0"/>
              <a:t> </a:t>
            </a:r>
            <a:r>
              <a:rPr lang="ru-RU" b="1" dirty="0" err="1" smtClean="0"/>
              <a:t>місіонерською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діяльністю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11265" name="Picture 1" descr="C:\Documents and Settings\Admin\Рабочий стол\орден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3474623" cy="2243143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орден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2500330" cy="188549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643966" cy="714380"/>
          </a:xfrm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err="1" smtClean="0"/>
              <a:t>Католицькі</a:t>
            </a:r>
            <a:r>
              <a:rPr lang="ru-RU" sz="5300" dirty="0" smtClean="0"/>
              <a:t> </a:t>
            </a:r>
            <a:r>
              <a:rPr lang="ru-RU" sz="5300" dirty="0" err="1" smtClean="0"/>
              <a:t>релігійні</a:t>
            </a:r>
            <a:r>
              <a:rPr lang="ru-RU" sz="5300" dirty="0" smtClean="0"/>
              <a:t> </a:t>
            </a:r>
            <a:r>
              <a:rPr lang="ru-RU" sz="5300" dirty="0" err="1" smtClean="0"/>
              <a:t>ордени</a:t>
            </a:r>
            <a:r>
              <a:rPr lang="ru-RU" sz="5300" dirty="0" smtClean="0"/>
              <a:t> -</a:t>
            </a:r>
            <a:endParaRPr lang="ru-RU" sz="53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785918" y="1357298"/>
            <a:ext cx="4429156" cy="1815882"/>
          </a:xfrm>
          <a:prstGeom prst="rect">
            <a:avLst/>
          </a:prstGeom>
          <a:solidFill>
            <a:srgbClr val="A8ABD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один </a:t>
            </a:r>
            <a:r>
              <a:rPr lang="ru-RU" sz="2800" dirty="0" err="1" smtClean="0">
                <a:solidFill>
                  <a:schemeClr val="bg2"/>
                </a:solidFill>
              </a:rPr>
              <a:t>з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двох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типів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релігійних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інституцій</a:t>
            </a:r>
            <a:r>
              <a:rPr lang="ru-RU" sz="2800" dirty="0" smtClean="0">
                <a:solidFill>
                  <a:schemeClr val="bg2"/>
                </a:solidFill>
              </a:rPr>
              <a:t>, </a:t>
            </a:r>
            <a:r>
              <a:rPr lang="ru-RU" sz="2800" dirty="0" err="1" smtClean="0">
                <a:solidFill>
                  <a:schemeClr val="bg2"/>
                </a:solidFill>
              </a:rPr>
              <a:t>головна</a:t>
            </a:r>
            <a:r>
              <a:rPr lang="ru-RU" sz="2800" dirty="0" smtClean="0">
                <a:solidFill>
                  <a:schemeClr val="bg2"/>
                </a:solidFill>
              </a:rPr>
              <a:t> форма посвяти у </a:t>
            </a:r>
            <a:r>
              <a:rPr lang="ru-RU" sz="2800" dirty="0" err="1" smtClean="0">
                <a:solidFill>
                  <a:schemeClr val="bg2"/>
                </a:solidFill>
              </a:rPr>
              <a:t>римо-католицькій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церкві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285720" y="4286256"/>
            <a:ext cx="8472518" cy="2079618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</a:p>
          <a:p>
            <a:pPr lvl="0" algn="ctr">
              <a:buNone/>
            </a:pP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служити</a:t>
            </a:r>
            <a:r>
              <a:rPr lang="ru-RU" sz="32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Ісусу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Христу,</a:t>
            </a:r>
            <a:r>
              <a:rPr lang="ru-RU" sz="32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додержуючись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біблійської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цнотливості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sz="32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аскетизму</a:t>
            </a:r>
            <a:r>
              <a:rPr lang="ru-RU" sz="3200" dirty="0" smtClean="0"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покірності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Вони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зв</a:t>
            </a:r>
            <a:r>
              <a:rPr lang="ru-RU" sz="3200" dirty="0" err="1" smtClean="0"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язують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себе такою формою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укладаючи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обітниці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нормами церковного закону.</a:t>
            </a:r>
            <a:endParaRPr lang="ru-RU" sz="60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714612" y="3429000"/>
            <a:ext cx="3429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Мета </a:t>
            </a:r>
            <a:r>
              <a:rPr lang="ru-RU" sz="3000" dirty="0" err="1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орденів</a:t>
            </a:r>
            <a:r>
              <a:rPr lang="ru-RU" sz="3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- </a:t>
            </a:r>
            <a:endParaRPr lang="ru-RU" dirty="0"/>
          </a:p>
        </p:txBody>
      </p:sp>
      <p:pic>
        <p:nvPicPr>
          <p:cNvPr id="2052" name="Picture 4" descr="C:\Documents and Settings\Admin\Рабочий стол\ордени\fh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1914525" cy="239077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ордени\9794177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357298"/>
            <a:ext cx="2656510" cy="343538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гілки</a:t>
            </a:r>
            <a:r>
              <a:rPr lang="ru-RU" dirty="0" smtClean="0"/>
              <a:t> </a:t>
            </a:r>
            <a:r>
              <a:rPr lang="ru-RU" dirty="0" err="1" smtClean="0"/>
              <a:t>орденів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Місце для вмісту 3"/>
          <p:cNvGraphicFramePr>
            <a:graphicFrameLocks/>
          </p:cNvGraphicFramePr>
          <p:nvPr/>
        </p:nvGraphicFramePr>
        <p:xfrm>
          <a:off x="0" y="235743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C:\Documents and Settings\Admin\Рабочий стол\ордени\6685544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04"/>
            <a:ext cx="1247775" cy="1695450"/>
          </a:xfrm>
          <a:prstGeom prst="rect">
            <a:avLst/>
          </a:prstGeom>
          <a:noFill/>
        </p:spPr>
      </p:pic>
      <p:pic>
        <p:nvPicPr>
          <p:cNvPr id="29699" name="Picture 3" descr="C:\Documents and Settings\Admin\Рабочий стол\ордени\6685544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500174"/>
            <a:ext cx="1247775" cy="1695450"/>
          </a:xfrm>
          <a:prstGeom prst="rect">
            <a:avLst/>
          </a:prstGeom>
          <a:noFill/>
        </p:spPr>
      </p:pic>
      <p:pic>
        <p:nvPicPr>
          <p:cNvPr id="29700" name="Picture 4" descr="C:\Documents and Settings\Admin\Рабочий стол\ордени\66855442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00042"/>
            <a:ext cx="1247775" cy="16954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47345">
            <a:off x="2373890" y="398036"/>
            <a:ext cx="6686568" cy="1524000"/>
          </a:xfrm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dirty="0" err="1" smtClean="0"/>
              <a:t>Чернечі</a:t>
            </a:r>
            <a:r>
              <a:rPr lang="ru-RU" dirty="0" smtClean="0"/>
              <a:t> </a:t>
            </a:r>
            <a:r>
              <a:rPr lang="ru-RU" dirty="0" err="1" smtClean="0"/>
              <a:t>ордени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500166" y="2214554"/>
          <a:ext cx="79724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C:\Documents and Settings\Admin\Рабочий стол\ордени\загруженно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2419362" cy="363813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33400"/>
            <a:ext cx="5829312" cy="13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чернецтвом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14678" y="2179636"/>
            <a:ext cx="5472122" cy="4678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“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окремої</a:t>
            </a:r>
            <a:r>
              <a:rPr lang="ru-RU" dirty="0" smtClean="0"/>
              <a:t> особи,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прирікають</a:t>
            </a:r>
            <a:r>
              <a:rPr lang="ru-RU" dirty="0" smtClean="0"/>
              <a:t> себе до </a:t>
            </a:r>
            <a:r>
              <a:rPr lang="ru-RU" dirty="0" err="1" smtClean="0"/>
              <a:t>безшлюбності</a:t>
            </a:r>
            <a:r>
              <a:rPr lang="ru-RU" dirty="0" smtClean="0"/>
              <a:t> та </a:t>
            </a:r>
            <a:r>
              <a:rPr lang="ru-RU" dirty="0" err="1" smtClean="0"/>
              <a:t>зречення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регламентують</a:t>
            </a:r>
            <a:r>
              <a:rPr lang="ru-RU" dirty="0" smtClean="0"/>
              <a:t> </a:t>
            </a:r>
            <a:r>
              <a:rPr lang="ru-RU" dirty="0" err="1" smtClean="0"/>
              <a:t>відповідним</a:t>
            </a:r>
            <a:r>
              <a:rPr lang="ru-RU" dirty="0" smtClean="0"/>
              <a:t> </a:t>
            </a:r>
            <a:r>
              <a:rPr lang="ru-RU" dirty="0" smtClean="0"/>
              <a:t>Статутом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служіння</a:t>
            </a:r>
            <a:r>
              <a:rPr lang="ru-RU" dirty="0" smtClean="0"/>
              <a:t> </a:t>
            </a:r>
            <a:r>
              <a:rPr lang="ru-RU" dirty="0" err="1" smtClean="0"/>
              <a:t>ідеалам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досягнуті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шляхом </a:t>
            </a:r>
            <a:r>
              <a:rPr lang="ru-RU" dirty="0" err="1" smtClean="0"/>
              <a:t>самозречення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відходу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миру”</a:t>
            </a:r>
            <a:endParaRPr lang="ru-RU" dirty="0"/>
          </a:p>
        </p:txBody>
      </p:sp>
      <p:pic>
        <p:nvPicPr>
          <p:cNvPr id="27649" name="Picture 1" descr="C:\Documents and Settings\Admin\Рабочий стол\ордени\11644-224553-035a79e1def5a62d6225a90fb6806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2981325" cy="33432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31439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214813" y="2179638"/>
          <a:ext cx="4471987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6" name="WordArt 2" descr="Пісок"/>
          <p:cNvSpPr>
            <a:spLocks noChangeArrowheads="1" noChangeShapeType="1" noTextEdit="1"/>
          </p:cNvSpPr>
          <p:nvPr/>
        </p:nvSpPr>
        <p:spPr bwMode="auto">
          <a:xfrm rot="5400000">
            <a:off x="-2464643" y="3036091"/>
            <a:ext cx="6143668" cy="7858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Структура ордену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357166"/>
            <a:ext cx="4286280" cy="11096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Папа Римський</a:t>
            </a:r>
            <a:endParaRPr lang="ru-RU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214414" y="2071678"/>
            <a:ext cx="3714776" cy="142876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Генеральний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капітул</a:t>
            </a:r>
            <a:r>
              <a:rPr lang="ru-RU" sz="2400" b="1" dirty="0" smtClean="0">
                <a:solidFill>
                  <a:schemeClr val="bg1"/>
                </a:solidFill>
              </a:rPr>
              <a:t> -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зібрання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керівників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рангів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збирається</a:t>
            </a:r>
            <a:r>
              <a:rPr lang="ru-RU" sz="2000" dirty="0" smtClean="0">
                <a:solidFill>
                  <a:schemeClr val="bg1"/>
                </a:solidFill>
              </a:rPr>
              <a:t> раз на </a:t>
            </a:r>
            <a:r>
              <a:rPr lang="ru-RU" sz="2000" dirty="0" err="1" smtClean="0">
                <a:solidFill>
                  <a:schemeClr val="bg1"/>
                </a:solidFill>
              </a:rPr>
              <a:t>кілька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одвійна стрілка вліво/вгору 7"/>
          <p:cNvSpPr/>
          <p:nvPr/>
        </p:nvSpPr>
        <p:spPr>
          <a:xfrm rot="18867833">
            <a:off x="4829143" y="1686823"/>
            <a:ext cx="1143008" cy="1000132"/>
          </a:xfrm>
          <a:prstGeom prst="leftUpArrow">
            <a:avLst>
              <a:gd name="adj1" fmla="val 25000"/>
              <a:gd name="adj2" fmla="val 21302"/>
              <a:gd name="adj3" fmla="val 24912"/>
            </a:avLst>
          </a:prstGeom>
          <a:solidFill>
            <a:schemeClr val="tx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C:\Documents and Settings\Admin\Рабочий стол\ордени\923762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00042"/>
            <a:ext cx="1941815" cy="1643074"/>
          </a:xfrm>
          <a:prstGeom prst="rect">
            <a:avLst/>
          </a:prstGeom>
          <a:noFill/>
        </p:spPr>
      </p:pic>
      <p:pic>
        <p:nvPicPr>
          <p:cNvPr id="31749" name="Picture 5" descr="C:\Documents and Settings\Admin\Рабочий стол\ордени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786190"/>
            <a:ext cx="2357454" cy="235745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3043238" y="195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57158" y="5072074"/>
            <a:ext cx="8572560" cy="1785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dirty="0" smtClean="0">
                <a:solidFill>
                  <a:schemeClr val="bg2"/>
                </a:solidFill>
              </a:rPr>
              <a:t>     Засновник </a:t>
            </a:r>
            <a:r>
              <a:rPr lang="uk-UA" sz="2800" dirty="0">
                <a:solidFill>
                  <a:schemeClr val="bg2"/>
                </a:solidFill>
              </a:rPr>
              <a:t>ордену Бенедикт </a:t>
            </a:r>
            <a:r>
              <a:rPr lang="uk-UA" sz="2800" dirty="0" err="1">
                <a:solidFill>
                  <a:schemeClr val="bg2"/>
                </a:solidFill>
              </a:rPr>
              <a:t>Нурсійський</a:t>
            </a:r>
            <a:r>
              <a:rPr lang="uk-UA" sz="2800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uk-UA" sz="2800" dirty="0">
                <a:solidFill>
                  <a:schemeClr val="bg2"/>
                </a:solidFill>
              </a:rPr>
              <a:t>Статут передбачав 3 обітниці: постійно проживати в</a:t>
            </a:r>
          </a:p>
          <a:p>
            <a:pPr algn="ctr"/>
            <a:r>
              <a:rPr lang="uk-UA" sz="2800" dirty="0">
                <a:solidFill>
                  <a:schemeClr val="bg2"/>
                </a:solidFill>
              </a:rPr>
              <a:t>монастирі, послух і </a:t>
            </a:r>
            <a:r>
              <a:rPr lang="uk-UA" sz="2800" dirty="0" smtClean="0">
                <a:solidFill>
                  <a:schemeClr val="bg2"/>
                </a:solidFill>
              </a:rPr>
              <a:t>стриманість. </a:t>
            </a:r>
            <a:r>
              <a:rPr lang="ru-RU" sz="2800" dirty="0" err="1" smtClean="0">
                <a:solidFill>
                  <a:schemeClr val="bg2"/>
                </a:solidFill>
              </a:rPr>
              <a:t>Відомий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девіз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преподобного Венедикта: </a:t>
            </a:r>
            <a:r>
              <a:rPr lang="ru-RU" sz="2800" b="1" dirty="0" smtClean="0">
                <a:solidFill>
                  <a:schemeClr val="bg2"/>
                </a:solidFill>
              </a:rPr>
              <a:t>“</a:t>
            </a:r>
            <a:r>
              <a:rPr lang="ru-RU" sz="2800" b="1" dirty="0" err="1" smtClean="0">
                <a:solidFill>
                  <a:schemeClr val="bg2"/>
                </a:solidFill>
              </a:rPr>
              <a:t>Молися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і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трудися</a:t>
            </a:r>
            <a:r>
              <a:rPr lang="ru-RU" sz="2800" b="1" dirty="0" smtClean="0">
                <a:solidFill>
                  <a:schemeClr val="bg2"/>
                </a:solidFill>
              </a:rPr>
              <a:t>”. 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905125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322" name="Picture 10" descr="http://nadomodu.narod.ru/images/table/Table29-3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00298" y="1643050"/>
            <a:ext cx="5572164" cy="32504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29289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Орден </a:t>
            </a:r>
            <a:r>
              <a:rPr lang="ru-RU" sz="4000" dirty="0" err="1" smtClean="0"/>
              <a:t>бенедиктинців</a:t>
            </a:r>
            <a:r>
              <a:rPr lang="ru-RU" sz="4000" dirty="0" smtClean="0"/>
              <a:t> – </a:t>
            </a:r>
            <a:br>
              <a:rPr lang="ru-RU" sz="4000" dirty="0" smtClean="0"/>
            </a:br>
            <a:r>
              <a:rPr lang="ru-RU" sz="4000" dirty="0" smtClean="0"/>
              <a:t>один </a:t>
            </a:r>
            <a:r>
              <a:rPr lang="ru-RU" sz="4000" dirty="0" err="1" smtClean="0"/>
              <a:t>з</a:t>
            </a:r>
            <a:r>
              <a:rPr lang="ru-RU" sz="4000" dirty="0" smtClean="0"/>
              <a:t> перших </a:t>
            </a:r>
            <a:r>
              <a:rPr lang="ru-RU" sz="4000" dirty="0" err="1" smtClean="0"/>
              <a:t>католицьких</a:t>
            </a:r>
            <a:r>
              <a:rPr lang="ru-RU" sz="4000" dirty="0" smtClean="0"/>
              <a:t> </a:t>
            </a:r>
            <a:r>
              <a:rPr lang="ru-RU" sz="4000" dirty="0" err="1" smtClean="0"/>
              <a:t>орденів</a:t>
            </a:r>
            <a:r>
              <a:rPr lang="ru-RU" sz="4000" dirty="0" smtClean="0"/>
              <a:t> (</a:t>
            </a:r>
            <a:r>
              <a:rPr lang="ru-RU" sz="4000" dirty="0" err="1" smtClean="0"/>
              <a:t>створений</a:t>
            </a:r>
            <a:r>
              <a:rPr lang="ru-RU" sz="4000" dirty="0" smtClean="0"/>
              <a:t> у 530 р.) 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185934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Монастир</a:t>
            </a:r>
            <a:r>
              <a:rPr lang="ru-RU" dirty="0" smtClean="0"/>
              <a:t> </a:t>
            </a:r>
            <a:r>
              <a:rPr lang="ru-RU" dirty="0" err="1" smtClean="0"/>
              <a:t>Монсеррат</a:t>
            </a:r>
            <a:r>
              <a:rPr lang="ru-RU" dirty="0" smtClean="0"/>
              <a:t> -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221457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 </a:t>
            </a:r>
            <a:r>
              <a:rPr lang="ru-RU" dirty="0" err="1" smtClean="0">
                <a:solidFill>
                  <a:schemeClr val="bg1"/>
                </a:solidFill>
              </a:rPr>
              <a:t>бенедиктинський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монастир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духовний</a:t>
            </a:r>
            <a:r>
              <a:rPr lang="ru-RU" dirty="0" smtClean="0">
                <a:solidFill>
                  <a:schemeClr val="bg1"/>
                </a:solidFill>
              </a:rPr>
              <a:t> символ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релігійний</a:t>
            </a:r>
            <a:r>
              <a:rPr lang="ru-RU" dirty="0" smtClean="0">
                <a:solidFill>
                  <a:schemeClr val="bg1"/>
                </a:solidFill>
              </a:rPr>
              <a:t> центр </a:t>
            </a:r>
            <a:r>
              <a:rPr lang="ru-RU" dirty="0" err="1" smtClean="0">
                <a:solidFill>
                  <a:schemeClr val="bg1"/>
                </a:solidFill>
              </a:rPr>
              <a:t>Каталонії</a:t>
            </a:r>
            <a:r>
              <a:rPr lang="ru-RU" dirty="0" smtClean="0">
                <a:solidFill>
                  <a:schemeClr val="bg1"/>
                </a:solidFill>
              </a:rPr>
              <a:t> та центр </a:t>
            </a:r>
            <a:r>
              <a:rPr lang="ru-RU" dirty="0" err="1" smtClean="0">
                <a:solidFill>
                  <a:schemeClr val="bg1"/>
                </a:solidFill>
              </a:rPr>
              <a:t>паломництва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католиків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всього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r>
              <a:rPr lang="ru-RU" dirty="0" err="1" smtClean="0">
                <a:solidFill>
                  <a:schemeClr val="bg1"/>
                </a:solidFill>
              </a:rPr>
              <a:t>Монастир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розташувався</a:t>
            </a:r>
            <a:r>
              <a:rPr lang="ru-RU" dirty="0" smtClean="0">
                <a:solidFill>
                  <a:schemeClr val="bg1"/>
                </a:solidFill>
              </a:rPr>
              <a:t> на </a:t>
            </a:r>
            <a:r>
              <a:rPr lang="ru-RU" dirty="0" err="1" smtClean="0">
                <a:solidFill>
                  <a:schemeClr val="bg1"/>
                </a:solidFill>
              </a:rPr>
              <a:t>висоті</a:t>
            </a:r>
            <a:r>
              <a:rPr lang="ru-RU" dirty="0" smtClean="0">
                <a:solidFill>
                  <a:schemeClr val="bg1"/>
                </a:solidFill>
              </a:rPr>
              <a:t> 721 м над </a:t>
            </a:r>
            <a:r>
              <a:rPr lang="ru-RU" dirty="0" err="1" smtClean="0">
                <a:solidFill>
                  <a:schemeClr val="bg1"/>
                </a:solidFill>
              </a:rPr>
              <a:t>рівнем</a:t>
            </a:r>
            <a:r>
              <a:rPr lang="ru-RU" dirty="0" smtClean="0">
                <a:solidFill>
                  <a:schemeClr val="bg1"/>
                </a:solidFill>
              </a:rPr>
              <a:t> моря, </a:t>
            </a:r>
            <a:r>
              <a:rPr lang="ru-RU" dirty="0" err="1" smtClean="0">
                <a:solidFill>
                  <a:schemeClr val="bg1"/>
                </a:solidFill>
              </a:rPr>
              <a:t>отримав</a:t>
            </a:r>
            <a:r>
              <a:rPr lang="ru-RU" dirty="0" smtClean="0">
                <a:solidFill>
                  <a:schemeClr val="bg1"/>
                </a:solidFill>
              </a:rPr>
              <a:t> свою </a:t>
            </a:r>
            <a:r>
              <a:rPr lang="ru-RU" dirty="0" err="1" smtClean="0">
                <a:solidFill>
                  <a:schemeClr val="bg1"/>
                </a:solidFill>
              </a:rPr>
              <a:t>назву</a:t>
            </a:r>
            <a:r>
              <a:rPr lang="ru-RU" dirty="0" smtClean="0">
                <a:solidFill>
                  <a:schemeClr val="bg1"/>
                </a:solidFill>
              </a:rPr>
              <a:t> по </a:t>
            </a:r>
            <a:r>
              <a:rPr lang="ru-RU" dirty="0" err="1" smtClean="0">
                <a:solidFill>
                  <a:schemeClr val="bg1"/>
                </a:solidFill>
              </a:rPr>
              <a:t>гірськіймісцевості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Монсеррат</a:t>
            </a:r>
            <a:r>
              <a:rPr lang="ru-RU" dirty="0" smtClean="0">
                <a:solidFill>
                  <a:schemeClr val="bg1"/>
                </a:solidFill>
              </a:rPr>
              <a:t> («</a:t>
            </a:r>
            <a:r>
              <a:rPr lang="ru-RU" dirty="0" err="1" smtClean="0">
                <a:solidFill>
                  <a:schemeClr val="bg1"/>
                </a:solidFill>
              </a:rPr>
              <a:t>Розрізані</a:t>
            </a:r>
            <a:r>
              <a:rPr lang="ru-RU" dirty="0" smtClean="0">
                <a:solidFill>
                  <a:schemeClr val="bg1"/>
                </a:solidFill>
              </a:rPr>
              <a:t> гори»)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0" name="Picture 2" descr="C:\Documents and Settings\Admin\Рабочий стол\ордени\монаст монсерр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4762501" cy="3571876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765" y="3571875"/>
            <a:ext cx="465623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2" name="Picture 4" descr="C:\Documents and Settings\Admin\Рабочий стол\ордени\монсер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71876"/>
            <a:ext cx="4381498" cy="32861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600" b="1" dirty="0">
                <a:solidFill>
                  <a:schemeClr val="bg2"/>
                </a:solidFill>
              </a:rPr>
              <a:t>1098 рік - утворення ордену </a:t>
            </a:r>
            <a:r>
              <a:rPr lang="uk-UA" sz="3600" b="1" dirty="0" err="1">
                <a:solidFill>
                  <a:schemeClr val="bg2"/>
                </a:solidFill>
              </a:rPr>
              <a:t>цистерціанців</a:t>
            </a:r>
            <a:r>
              <a:rPr lang="uk-UA" sz="3600" b="1" dirty="0">
                <a:solidFill>
                  <a:schemeClr val="bg2"/>
                </a:solidFill>
              </a:rPr>
              <a:t> </a:t>
            </a:r>
            <a:endParaRPr lang="uk-UA" sz="3600" b="1" dirty="0" smtClean="0">
              <a:solidFill>
                <a:schemeClr val="bg2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2"/>
                </a:solidFill>
              </a:rPr>
              <a:t>(</a:t>
            </a:r>
            <a:r>
              <a:rPr lang="uk-UA" sz="3600" b="1" dirty="0" err="1" smtClean="0">
                <a:solidFill>
                  <a:schemeClr val="bg2"/>
                </a:solidFill>
              </a:rPr>
              <a:t>“білі</a:t>
            </a:r>
            <a:r>
              <a:rPr lang="uk-UA" sz="3600" b="1" dirty="0" smtClean="0">
                <a:solidFill>
                  <a:schemeClr val="bg2"/>
                </a:solidFill>
              </a:rPr>
              <a:t> </a:t>
            </a:r>
            <a:r>
              <a:rPr lang="uk-UA" sz="3600" b="1" dirty="0" err="1" smtClean="0">
                <a:solidFill>
                  <a:schemeClr val="bg2"/>
                </a:solidFill>
              </a:rPr>
              <a:t>монахи”</a:t>
            </a:r>
            <a:r>
              <a:rPr lang="uk-UA" sz="3600" b="1" dirty="0" smtClean="0">
                <a:solidFill>
                  <a:schemeClr val="bg2"/>
                </a:solidFill>
              </a:rPr>
              <a:t>)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28600" y="5562600"/>
            <a:ext cx="8610600" cy="1295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Засновник ордену абат </a:t>
            </a:r>
            <a:r>
              <a:rPr lang="uk-UA" sz="2400" b="1" dirty="0" smtClean="0">
                <a:solidFill>
                  <a:schemeClr val="bg2"/>
                </a:solidFill>
              </a:rPr>
              <a:t>РОБЕРТ  </a:t>
            </a:r>
            <a:r>
              <a:rPr lang="uk-UA" sz="2400" b="1" dirty="0">
                <a:solidFill>
                  <a:schemeClr val="bg2"/>
                </a:solidFill>
              </a:rPr>
              <a:t>із містечка </a:t>
            </a:r>
            <a:r>
              <a:rPr lang="uk-UA" sz="2400" b="1" dirty="0" err="1">
                <a:solidFill>
                  <a:schemeClr val="bg2"/>
                </a:solidFill>
              </a:rPr>
              <a:t>Сіто</a:t>
            </a:r>
            <a:r>
              <a:rPr lang="uk-UA" sz="2400" b="1" dirty="0">
                <a:solidFill>
                  <a:schemeClr val="bg2"/>
                </a:solidFill>
              </a:rPr>
              <a:t> (Бургундія)</a:t>
            </a:r>
          </a:p>
          <a:p>
            <a:pPr algn="ctr"/>
            <a:r>
              <a:rPr lang="uk-UA" sz="2400" b="1" dirty="0" smtClean="0">
                <a:solidFill>
                  <a:schemeClr val="bg2"/>
                </a:solidFill>
              </a:rPr>
              <a:t>(Герб , храм </a:t>
            </a:r>
            <a:r>
              <a:rPr lang="uk-UA" sz="2400" b="1" dirty="0">
                <a:solidFill>
                  <a:schemeClr val="bg2"/>
                </a:solidFill>
              </a:rPr>
              <a:t>збудований </a:t>
            </a:r>
            <a:r>
              <a:rPr lang="uk-UA" sz="2400" b="1" dirty="0" err="1">
                <a:solidFill>
                  <a:schemeClr val="bg2"/>
                </a:solidFill>
              </a:rPr>
              <a:t>цистерціанцями</a:t>
            </a:r>
            <a:r>
              <a:rPr lang="uk-UA" sz="2400" b="1" dirty="0">
                <a:solidFill>
                  <a:schemeClr val="bg2"/>
                </a:solidFill>
              </a:rPr>
              <a:t> в 1137 році)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12311" name="Picture 23" descr="http://www.travel-journals.ru/France2006/alpes/alpes-leonc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4071966" cy="2902036"/>
          </a:xfrm>
          <a:prstGeom prst="rect">
            <a:avLst/>
          </a:prstGeom>
          <a:noFill/>
        </p:spPr>
      </p:pic>
      <p:pic>
        <p:nvPicPr>
          <p:cNvPr id="12313" name="Picture 25" descr="http://www.wga.hu/art/m/master/zunk_fl/16_paint/2/02por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68" y="2000240"/>
            <a:ext cx="1760627" cy="3103564"/>
          </a:xfrm>
          <a:prstGeom prst="rect">
            <a:avLst/>
          </a:prstGeom>
          <a:noFill/>
        </p:spPr>
      </p:pic>
      <p:pic>
        <p:nvPicPr>
          <p:cNvPr id="19457" name="Picture 1" descr="C:\Documents and Settings\Admin\Рабочий стол\ордени\герб цист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143116"/>
            <a:ext cx="2643174" cy="309251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3085cc4053ccf5cbda524b51545ed5c22a5"/>
</p:tagLst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495</TotalTime>
  <Words>549</Words>
  <PresentationFormat>Экран (4:3)</PresentationFormat>
  <Paragraphs>114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Deluxe</vt:lpstr>
      <vt:lpstr>Чернецькі ордени  та їх роль в католицькій церкві</vt:lpstr>
      <vt:lpstr>  Католицькі релігійні ордени -</vt:lpstr>
      <vt:lpstr>Чотири гілки орденів</vt:lpstr>
      <vt:lpstr>Чернечі ордени </vt:lpstr>
      <vt:lpstr>Під чернецтвом розуміється </vt:lpstr>
      <vt:lpstr>Папа Римський</vt:lpstr>
      <vt:lpstr>    Орден бенедиктинців –  один з перших католицьких орденів (створений у 530 р.)   </vt:lpstr>
      <vt:lpstr>Монастир Монсеррат -</vt:lpstr>
      <vt:lpstr>Слайд 9</vt:lpstr>
      <vt:lpstr>Августинський орден</vt:lpstr>
      <vt:lpstr>Бернардинці </vt:lpstr>
      <vt:lpstr>     Жебрацькі ордени </vt:lpstr>
      <vt:lpstr>Слайд 13</vt:lpstr>
      <vt:lpstr>                 ОРДЕН МЕНШИХ БРАТІВ КОНВЕНТУАЛЬНИХ (друга назва)  </vt:lpstr>
      <vt:lpstr> Хрест францисканців</vt:lpstr>
      <vt:lpstr>Клариски</vt:lpstr>
      <vt:lpstr>Слайд 17</vt:lpstr>
      <vt:lpstr>Орден єзуїтів</vt:lpstr>
      <vt:lpstr>Значення орденів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53</cp:revision>
  <dcterms:modified xsi:type="dcterms:W3CDTF">2013-11-06T17:59:02Z</dcterms:modified>
</cp:coreProperties>
</file>